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3cbd86c3d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ab861e3c240d4"/>
  </p:sldMasterIdLst>
  <p:sldIdLst>
    <p:sldId xmlns:r="http://schemas.openxmlformats.org/officeDocument/2006/relationships" id="256" r:id="Re06a27b47f1c4f27"/>
    <p:sldId xmlns:r="http://schemas.openxmlformats.org/officeDocument/2006/relationships" id="257" r:id="R6603ace675d34b39"/>
    <p:sldId xmlns:r="http://schemas.openxmlformats.org/officeDocument/2006/relationships" id="258" r:id="Rd696b57b7f824eb2"/>
    <p:sldId xmlns:r="http://schemas.openxmlformats.org/officeDocument/2006/relationships" id="259" r:id="R40d032ba0d2a4fcc"/>
    <p:sldId xmlns:r="http://schemas.openxmlformats.org/officeDocument/2006/relationships" id="260" r:id="R3b6b565de2654222"/>
    <p:sldId xmlns:r="http://schemas.openxmlformats.org/officeDocument/2006/relationships" id="261" r:id="R50da2b000f7540d2"/>
    <p:sldId xmlns:r="http://schemas.openxmlformats.org/officeDocument/2006/relationships" id="262" r:id="R2fde4c9d1f9c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ab861e3c240d4" /><Relationship Type="http://schemas.openxmlformats.org/officeDocument/2006/relationships/slide" Target="/ppt/slides/slide1.xml" Id="Re06a27b47f1c4f27" /><Relationship Type="http://schemas.openxmlformats.org/officeDocument/2006/relationships/slide" Target="/ppt/slides/slide2.xml" Id="R6603ace675d34b39" /><Relationship Type="http://schemas.openxmlformats.org/officeDocument/2006/relationships/slide" Target="/ppt/slides/slide3.xml" Id="Rd696b57b7f824eb2" /><Relationship Type="http://schemas.openxmlformats.org/officeDocument/2006/relationships/slide" Target="/ppt/slides/slide4.xml" Id="R40d032ba0d2a4fcc" /><Relationship Type="http://schemas.openxmlformats.org/officeDocument/2006/relationships/slide" Target="/ppt/slides/slide5.xml" Id="R3b6b565de2654222" /><Relationship Type="http://schemas.openxmlformats.org/officeDocument/2006/relationships/slide" Target="/ppt/slides/slide6.xml" Id="R50da2b000f7540d2" /><Relationship Type="http://schemas.openxmlformats.org/officeDocument/2006/relationships/slide" Target="/ppt/slides/slide7.xml" Id="R2fde4c9d1f9c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13f1c863f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fbe226584d05" /><Relationship Type="http://schemas.openxmlformats.org/officeDocument/2006/relationships/theme" Target="/ppt/slideMasters/theme/theme1.xml" Id="R03c4d4315833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8fbe22658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028ef9efa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ff9200cc1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28b2626a8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c4e0022d9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3046b90c47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cb1f4629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66d62026c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DOWN UNDER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DOWN UNDER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DOWN UNDER HOLDING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DOWN UNDER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DOWN UNDER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DOWN UNDER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16 707 051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DOWN UNDER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KEVIN JAMES MURPHY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PAULSEN MURPHY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DOWN UNDER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Prestøyvegen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927 361 914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DOWN UNDER HOLDING AS</a:t>
            </a:r>
          </a:p>
        </p:txBody>
      </p:sp>
    </p:spTree>
  </p:cSld>
  <p:clrMapOvr>
    <a:masterClrMapping xmlns:a="http://schemas.openxmlformats.org/drawingml/2006/main"/>
  </p:clrMapOvr>
</p:sld>
</file>