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c9b4eef7b8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a4532bc064e6e"/>
  </p:sldMasterIdLst>
  <p:sldIdLst>
    <p:sldId xmlns:r="http://schemas.openxmlformats.org/officeDocument/2006/relationships" id="256" r:id="R690bdc7909f94dcf"/>
    <p:sldId xmlns:r="http://schemas.openxmlformats.org/officeDocument/2006/relationships" id="257" r:id="R58dad6af28b4437d"/>
    <p:sldId xmlns:r="http://schemas.openxmlformats.org/officeDocument/2006/relationships" id="258" r:id="Rebba97a17a85476b"/>
    <p:sldId xmlns:r="http://schemas.openxmlformats.org/officeDocument/2006/relationships" id="259" r:id="Rd7e64a703a77495f"/>
    <p:sldId xmlns:r="http://schemas.openxmlformats.org/officeDocument/2006/relationships" id="260" r:id="Rb7f4aeed32a04cd0"/>
    <p:sldId xmlns:r="http://schemas.openxmlformats.org/officeDocument/2006/relationships" id="261" r:id="R80a27c6ebc3d4332"/>
    <p:sldId xmlns:r="http://schemas.openxmlformats.org/officeDocument/2006/relationships" id="262" r:id="R396fe359dedc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a4532bc064e6e" /><Relationship Type="http://schemas.openxmlformats.org/officeDocument/2006/relationships/slide" Target="/ppt/slides/slide1.xml" Id="R690bdc7909f94dcf" /><Relationship Type="http://schemas.openxmlformats.org/officeDocument/2006/relationships/slide" Target="/ppt/slides/slide2.xml" Id="R58dad6af28b4437d" /><Relationship Type="http://schemas.openxmlformats.org/officeDocument/2006/relationships/slide" Target="/ppt/slides/slide3.xml" Id="Rebba97a17a85476b" /><Relationship Type="http://schemas.openxmlformats.org/officeDocument/2006/relationships/slide" Target="/ppt/slides/slide4.xml" Id="Rd7e64a703a77495f" /><Relationship Type="http://schemas.openxmlformats.org/officeDocument/2006/relationships/slide" Target="/ppt/slides/slide5.xml" Id="Rb7f4aeed32a04cd0" /><Relationship Type="http://schemas.openxmlformats.org/officeDocument/2006/relationships/slide" Target="/ppt/slides/slide6.xml" Id="R80a27c6ebc3d4332" /><Relationship Type="http://schemas.openxmlformats.org/officeDocument/2006/relationships/slide" Target="/ppt/slides/slide7.xml" Id="R396fe359dedc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bd49c35104e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db0e00f1f4443" /><Relationship Type="http://schemas.openxmlformats.org/officeDocument/2006/relationships/theme" Target="/ppt/slideMasters/theme/theme1.xml" Id="R688b63d3a443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edb0e00f1f44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d8fad85ee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9972595d45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948be164043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216cfc3845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b0681159c4c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6f16bc84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6f7df093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−955 126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7 526 042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SJØFLOT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Enromvegen 173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7026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927 363 585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ES-HOLDING AS</a:t>
            </a:r>
          </a:p>
        </p:txBody>
      </p:sp>
    </p:spTree>
  </p:cSld>
  <p:clrMapOvr>
    <a:masterClrMapping xmlns:a="http://schemas.openxmlformats.org/drawingml/2006/main"/>
  </p:clrMapOvr>
</p:sld>
</file>