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066ea6814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ed5c9ef3f4bd8"/>
  </p:sldMasterIdLst>
  <p:sldIdLst>
    <p:sldId xmlns:r="http://schemas.openxmlformats.org/officeDocument/2006/relationships" id="256" r:id="Rf5ab16742cbc4342"/>
    <p:sldId xmlns:r="http://schemas.openxmlformats.org/officeDocument/2006/relationships" id="257" r:id="R97be43e6b1b747cc"/>
    <p:sldId xmlns:r="http://schemas.openxmlformats.org/officeDocument/2006/relationships" id="258" r:id="R62906c4299ab4d43"/>
    <p:sldId xmlns:r="http://schemas.openxmlformats.org/officeDocument/2006/relationships" id="259" r:id="R81ad5ad1f04745ad"/>
    <p:sldId xmlns:r="http://schemas.openxmlformats.org/officeDocument/2006/relationships" id="260" r:id="Re1e460b288e540cb"/>
    <p:sldId xmlns:r="http://schemas.openxmlformats.org/officeDocument/2006/relationships" id="261" r:id="Rfc8cb2e100e44dd5"/>
    <p:sldId xmlns:r="http://schemas.openxmlformats.org/officeDocument/2006/relationships" id="262" r:id="Rb89b3f9bc43e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ed5c9ef3f4bd8" /><Relationship Type="http://schemas.openxmlformats.org/officeDocument/2006/relationships/slide" Target="/ppt/slides/slide1.xml" Id="Rf5ab16742cbc4342" /><Relationship Type="http://schemas.openxmlformats.org/officeDocument/2006/relationships/slide" Target="/ppt/slides/slide2.xml" Id="R97be43e6b1b747cc" /><Relationship Type="http://schemas.openxmlformats.org/officeDocument/2006/relationships/slide" Target="/ppt/slides/slide3.xml" Id="R62906c4299ab4d43" /><Relationship Type="http://schemas.openxmlformats.org/officeDocument/2006/relationships/slide" Target="/ppt/slides/slide4.xml" Id="R81ad5ad1f04745ad" /><Relationship Type="http://schemas.openxmlformats.org/officeDocument/2006/relationships/slide" Target="/ppt/slides/slide5.xml" Id="Re1e460b288e540cb" /><Relationship Type="http://schemas.openxmlformats.org/officeDocument/2006/relationships/slide" Target="/ppt/slides/slide6.xml" Id="Rfc8cb2e100e44dd5" /><Relationship Type="http://schemas.openxmlformats.org/officeDocument/2006/relationships/slide" Target="/ppt/slides/slide7.xml" Id="Rb89b3f9bc43e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2341539f5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db3fc2073452b" /><Relationship Type="http://schemas.openxmlformats.org/officeDocument/2006/relationships/theme" Target="/ppt/slideMasters/theme/theme1.xml" Id="R218704ab54d9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db3fc2073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17a2812f4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a2c3aeb2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f7117bbbb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7d687e6c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36c66ad0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3e913490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ce4b8b0d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1 059 364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HARALD PINSLAND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geir@reviso.no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