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714432006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83b345ed4d4512"/>
  </p:sldMasterIdLst>
  <p:sldIdLst>
    <p:sldId xmlns:r="http://schemas.openxmlformats.org/officeDocument/2006/relationships" id="256" r:id="Rcbdc035900344f76"/>
    <p:sldId xmlns:r="http://schemas.openxmlformats.org/officeDocument/2006/relationships" id="257" r:id="Rd820444e38b445ad"/>
    <p:sldId xmlns:r="http://schemas.openxmlformats.org/officeDocument/2006/relationships" id="258" r:id="R56ad21b8746945c0"/>
    <p:sldId xmlns:r="http://schemas.openxmlformats.org/officeDocument/2006/relationships" id="259" r:id="Re18b8e62541f4eee"/>
    <p:sldId xmlns:r="http://schemas.openxmlformats.org/officeDocument/2006/relationships" id="260" r:id="Re0fa132bb8ce41d8"/>
    <p:sldId xmlns:r="http://schemas.openxmlformats.org/officeDocument/2006/relationships" id="261" r:id="Rde68de10038f4c31"/>
    <p:sldId xmlns:r="http://schemas.openxmlformats.org/officeDocument/2006/relationships" id="262" r:id="Rde100b96166d41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3b345ed4d4512" /><Relationship Type="http://schemas.openxmlformats.org/officeDocument/2006/relationships/slide" Target="/ppt/slides/slide1.xml" Id="Rcbdc035900344f76" /><Relationship Type="http://schemas.openxmlformats.org/officeDocument/2006/relationships/slide" Target="/ppt/slides/slide2.xml" Id="Rd820444e38b445ad" /><Relationship Type="http://schemas.openxmlformats.org/officeDocument/2006/relationships/slide" Target="/ppt/slides/slide3.xml" Id="R56ad21b8746945c0" /><Relationship Type="http://schemas.openxmlformats.org/officeDocument/2006/relationships/slide" Target="/ppt/slides/slide4.xml" Id="Re18b8e62541f4eee" /><Relationship Type="http://schemas.openxmlformats.org/officeDocument/2006/relationships/slide" Target="/ppt/slides/slide5.xml" Id="Re0fa132bb8ce41d8" /><Relationship Type="http://schemas.openxmlformats.org/officeDocument/2006/relationships/slide" Target="/ppt/slides/slide6.xml" Id="Rde68de10038f4c31" /><Relationship Type="http://schemas.openxmlformats.org/officeDocument/2006/relationships/slide" Target="/ppt/slides/slide7.xml" Id="Rde100b96166d41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6f429f8a248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655d7ab3c4020" /><Relationship Type="http://schemas.openxmlformats.org/officeDocument/2006/relationships/theme" Target="/ppt/slideMasters/theme/theme1.xml" Id="R4b4964d16925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f655d7ab3c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9c132a43c41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080e9864e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224adadae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947d439b4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cbc98304a46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c288338af49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4de5db9f0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MITTHOLDING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MITTHOLDING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3 004 831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125 324 651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125 733 348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HEIDENREICH FOSSUM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Benedicte H. Fossum, Nordraaks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MITTHOLDING AS</a:t>
            </a:r>
          </a:p>
        </p:txBody>
      </p:sp>
    </p:spTree>
  </p:cSld>
  <p:clrMapOvr>
    <a:masterClrMapping xmlns:a="http://schemas.openxmlformats.org/drawingml/2006/main"/>
  </p:clrMapOvr>
</p:sld>
</file>