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206ff74bea4e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6004411a424b1f"/>
  </p:sldMasterIdLst>
  <p:sldIdLst>
    <p:sldId xmlns:r="http://schemas.openxmlformats.org/officeDocument/2006/relationships" id="256" r:id="Rbcf04ef7a2c14f52"/>
    <p:sldId xmlns:r="http://schemas.openxmlformats.org/officeDocument/2006/relationships" id="257" r:id="R58e71dd42baa4270"/>
    <p:sldId xmlns:r="http://schemas.openxmlformats.org/officeDocument/2006/relationships" id="258" r:id="R66a8472cafd74f91"/>
    <p:sldId xmlns:r="http://schemas.openxmlformats.org/officeDocument/2006/relationships" id="259" r:id="R257ffa431c164d6b"/>
    <p:sldId xmlns:r="http://schemas.openxmlformats.org/officeDocument/2006/relationships" id="260" r:id="Rcda06a2a0bd348d7"/>
    <p:sldId xmlns:r="http://schemas.openxmlformats.org/officeDocument/2006/relationships" id="261" r:id="R29542e6b8ead4382"/>
    <p:sldId xmlns:r="http://schemas.openxmlformats.org/officeDocument/2006/relationships" id="262" r:id="Rc94f6e26b2a943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6004411a424b1f" /><Relationship Type="http://schemas.openxmlformats.org/officeDocument/2006/relationships/slide" Target="/ppt/slides/slide1.xml" Id="Rbcf04ef7a2c14f52" /><Relationship Type="http://schemas.openxmlformats.org/officeDocument/2006/relationships/slide" Target="/ppt/slides/slide2.xml" Id="R58e71dd42baa4270" /><Relationship Type="http://schemas.openxmlformats.org/officeDocument/2006/relationships/slide" Target="/ppt/slides/slide3.xml" Id="R66a8472cafd74f91" /><Relationship Type="http://schemas.openxmlformats.org/officeDocument/2006/relationships/slide" Target="/ppt/slides/slide4.xml" Id="R257ffa431c164d6b" /><Relationship Type="http://schemas.openxmlformats.org/officeDocument/2006/relationships/slide" Target="/ppt/slides/slide5.xml" Id="Rcda06a2a0bd348d7" /><Relationship Type="http://schemas.openxmlformats.org/officeDocument/2006/relationships/slide" Target="/ppt/slides/slide6.xml" Id="R29542e6b8ead4382" /><Relationship Type="http://schemas.openxmlformats.org/officeDocument/2006/relationships/slide" Target="/ppt/slides/slide7.xml" Id="Rc94f6e26b2a943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a81b7cb10946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2cbad48d4d431f" /><Relationship Type="http://schemas.openxmlformats.org/officeDocument/2006/relationships/theme" Target="/ppt/slideMasters/theme/theme1.xml" Id="R77ae29c23a7c46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2cbad48d4d43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a91aa1828f4a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d63c0ee68644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579140a1f043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ced433e91e48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66e06c99cf40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3d21f9b9e24f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ebfb219c2441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LUSCO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LUSCO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LUSCO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LUSCO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LUSCO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LUSCO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413 769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36 723 852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36 737 915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LUSCO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SOFIE LUCIE FOSSUM SIMONSEN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LUSCO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Benedicte H. Fossum, Nordraaks gate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927 365 405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LUSCO AS</a:t>
            </a:r>
          </a:p>
        </p:txBody>
      </p:sp>
    </p:spTree>
  </p:cSld>
  <p:clrMapOvr>
    <a:masterClrMapping xmlns:a="http://schemas.openxmlformats.org/drawingml/2006/main"/>
  </p:clrMapOvr>
</p:sld>
</file>