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d98bb6fae4d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978ee43ab4748"/>
  </p:sldMasterIdLst>
  <p:sldIdLst>
    <p:sldId xmlns:r="http://schemas.openxmlformats.org/officeDocument/2006/relationships" id="256" r:id="R2d043a6fe14e444f"/>
    <p:sldId xmlns:r="http://schemas.openxmlformats.org/officeDocument/2006/relationships" id="257" r:id="R393ffa4cc2464e75"/>
    <p:sldId xmlns:r="http://schemas.openxmlformats.org/officeDocument/2006/relationships" id="258" r:id="R5efea85783914f10"/>
    <p:sldId xmlns:r="http://schemas.openxmlformats.org/officeDocument/2006/relationships" id="259" r:id="R372f25c8f6164dad"/>
    <p:sldId xmlns:r="http://schemas.openxmlformats.org/officeDocument/2006/relationships" id="260" r:id="R6a3075b4d3db45d2"/>
    <p:sldId xmlns:r="http://schemas.openxmlformats.org/officeDocument/2006/relationships" id="261" r:id="R55eb9c167257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978ee43ab4748" /><Relationship Type="http://schemas.openxmlformats.org/officeDocument/2006/relationships/slide" Target="/ppt/slides/slide1.xml" Id="R2d043a6fe14e444f" /><Relationship Type="http://schemas.openxmlformats.org/officeDocument/2006/relationships/slide" Target="/ppt/slides/slide2.xml" Id="R393ffa4cc2464e75" /><Relationship Type="http://schemas.openxmlformats.org/officeDocument/2006/relationships/slide" Target="/ppt/slides/slide3.xml" Id="R5efea85783914f10" /><Relationship Type="http://schemas.openxmlformats.org/officeDocument/2006/relationships/slide" Target="/ppt/slides/slide4.xml" Id="R372f25c8f6164dad" /><Relationship Type="http://schemas.openxmlformats.org/officeDocument/2006/relationships/slide" Target="/ppt/slides/slide5.xml" Id="R6a3075b4d3db45d2" /><Relationship Type="http://schemas.openxmlformats.org/officeDocument/2006/relationships/slide" Target="/ppt/slides/slide6.xml" Id="R55eb9c167257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f770f466a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223b4b7854356" /><Relationship Type="http://schemas.openxmlformats.org/officeDocument/2006/relationships/theme" Target="/ppt/slideMasters/theme/theme1.xml" Id="R2630f4a1ab7c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223b4b78543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a9329acfb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bf1d4f219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2604309fa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3002704db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d0611ba0b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2e85b9418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VINGLE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Sarah Hermine Fossum Simonsen, Fagerborggata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