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53153eb4424a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5901143a0b4f16"/>
  </p:sldMasterIdLst>
  <p:sldIdLst>
    <p:sldId xmlns:r="http://schemas.openxmlformats.org/officeDocument/2006/relationships" id="256" r:id="Rd78dd0ba129e4e95"/>
    <p:sldId xmlns:r="http://schemas.openxmlformats.org/officeDocument/2006/relationships" id="257" r:id="Raced45e0ff064b91"/>
    <p:sldId xmlns:r="http://schemas.openxmlformats.org/officeDocument/2006/relationships" id="258" r:id="Re74fb7fbb44540f2"/>
    <p:sldId xmlns:r="http://schemas.openxmlformats.org/officeDocument/2006/relationships" id="259" r:id="Rd1ef2a77b09d4dc0"/>
    <p:sldId xmlns:r="http://schemas.openxmlformats.org/officeDocument/2006/relationships" id="260" r:id="R199e7892c2ad4934"/>
    <p:sldId xmlns:r="http://schemas.openxmlformats.org/officeDocument/2006/relationships" id="261" r:id="R128bde4f9e494701"/>
    <p:sldId xmlns:r="http://schemas.openxmlformats.org/officeDocument/2006/relationships" id="262" r:id="Ra6c93283a45140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5901143a0b4f16" /><Relationship Type="http://schemas.openxmlformats.org/officeDocument/2006/relationships/slide" Target="/ppt/slides/slide1.xml" Id="Rd78dd0ba129e4e95" /><Relationship Type="http://schemas.openxmlformats.org/officeDocument/2006/relationships/slide" Target="/ppt/slides/slide2.xml" Id="Raced45e0ff064b91" /><Relationship Type="http://schemas.openxmlformats.org/officeDocument/2006/relationships/slide" Target="/ppt/slides/slide3.xml" Id="Re74fb7fbb44540f2" /><Relationship Type="http://schemas.openxmlformats.org/officeDocument/2006/relationships/slide" Target="/ppt/slides/slide4.xml" Id="Rd1ef2a77b09d4dc0" /><Relationship Type="http://schemas.openxmlformats.org/officeDocument/2006/relationships/slide" Target="/ppt/slides/slide5.xml" Id="R199e7892c2ad4934" /><Relationship Type="http://schemas.openxmlformats.org/officeDocument/2006/relationships/slide" Target="/ppt/slides/slide6.xml" Id="R128bde4f9e494701" /><Relationship Type="http://schemas.openxmlformats.org/officeDocument/2006/relationships/slide" Target="/ppt/slides/slide7.xml" Id="Ra6c93283a45140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975f643b0d4d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776826c9184f61" /><Relationship Type="http://schemas.openxmlformats.org/officeDocument/2006/relationships/theme" Target="/ppt/slideMasters/theme/theme1.xml" Id="R536dc97cfb3d42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c776826c9184f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967b2058443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2eb80acde449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717d83271d40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fe1c5ac04c4f1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acebe41a69446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59a4b0ca74c4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3f724119e742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VINGLE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VINGLE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VINGLE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VINGLE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VINGLE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VINGLE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−56 115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409 942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36 715 294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36 729 356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VINGLE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SARAH HERMINE FOSSUM SIMONSEN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VINGLE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Sarah Hermine Fossum Simonsen, Fagerborggata 45B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927 365 421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VINGLE AS</a:t>
            </a:r>
          </a:p>
        </p:txBody>
      </p:sp>
    </p:spTree>
  </p:cSld>
  <p:clrMapOvr>
    <a:masterClrMapping xmlns:a="http://schemas.openxmlformats.org/drawingml/2006/main"/>
  </p:clrMapOvr>
</p:sld>
</file>