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9e1f00fcf24f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1b51e24b1497e"/>
  </p:sldMasterIdLst>
  <p:sldIdLst>
    <p:sldId xmlns:r="http://schemas.openxmlformats.org/officeDocument/2006/relationships" id="256" r:id="R900a922d5c5142d3"/>
    <p:sldId xmlns:r="http://schemas.openxmlformats.org/officeDocument/2006/relationships" id="257" r:id="R63f86dd884fb444e"/>
    <p:sldId xmlns:r="http://schemas.openxmlformats.org/officeDocument/2006/relationships" id="258" r:id="R2a57e5e5d8bf46f9"/>
    <p:sldId xmlns:r="http://schemas.openxmlformats.org/officeDocument/2006/relationships" id="259" r:id="R822c96f7f6554ebb"/>
    <p:sldId xmlns:r="http://schemas.openxmlformats.org/officeDocument/2006/relationships" id="260" r:id="Rae05ce21f76b41e0"/>
    <p:sldId xmlns:r="http://schemas.openxmlformats.org/officeDocument/2006/relationships" id="261" r:id="R2b2e0098ab654130"/>
    <p:sldId xmlns:r="http://schemas.openxmlformats.org/officeDocument/2006/relationships" id="262" r:id="R3245671ade564f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1b51e24b1497e" /><Relationship Type="http://schemas.openxmlformats.org/officeDocument/2006/relationships/slide" Target="/ppt/slides/slide1.xml" Id="R900a922d5c5142d3" /><Relationship Type="http://schemas.openxmlformats.org/officeDocument/2006/relationships/slide" Target="/ppt/slides/slide2.xml" Id="R63f86dd884fb444e" /><Relationship Type="http://schemas.openxmlformats.org/officeDocument/2006/relationships/slide" Target="/ppt/slides/slide3.xml" Id="R2a57e5e5d8bf46f9" /><Relationship Type="http://schemas.openxmlformats.org/officeDocument/2006/relationships/slide" Target="/ppt/slides/slide4.xml" Id="R822c96f7f6554ebb" /><Relationship Type="http://schemas.openxmlformats.org/officeDocument/2006/relationships/slide" Target="/ppt/slides/slide5.xml" Id="Rae05ce21f76b41e0" /><Relationship Type="http://schemas.openxmlformats.org/officeDocument/2006/relationships/slide" Target="/ppt/slides/slide6.xml" Id="R2b2e0098ab654130" /><Relationship Type="http://schemas.openxmlformats.org/officeDocument/2006/relationships/slide" Target="/ppt/slides/slide7.xml" Id="R3245671ade564f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626323c25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53ae7cbff485d" /><Relationship Type="http://schemas.openxmlformats.org/officeDocument/2006/relationships/theme" Target="/ppt/slideMasters/theme/theme1.xml" Id="R6dcf05868801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153ae7cbff48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c27a4d4d1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acc004104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bec575edf48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279a2d1f647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6bf2e01ad42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e27057d7d41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ec56259714b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15 190 406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IVARA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Elise Ivara Dahl, Armauer Hansens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927 376 776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 AS</a:t>
            </a:r>
          </a:p>
        </p:txBody>
      </p:sp>
    </p:spTree>
  </p:cSld>
  <p:clrMapOvr>
    <a:masterClrMapping xmlns:a="http://schemas.openxmlformats.org/drawingml/2006/main"/>
  </p:clrMapOvr>
</p:sld>
</file>