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c6ccedec2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0efe7c5f44a91"/>
  </p:sldMasterIdLst>
  <p:sldIdLst>
    <p:sldId xmlns:r="http://schemas.openxmlformats.org/officeDocument/2006/relationships" id="256" r:id="R97389a18ab734684"/>
    <p:sldId xmlns:r="http://schemas.openxmlformats.org/officeDocument/2006/relationships" id="257" r:id="R42e8860ac26f4229"/>
    <p:sldId xmlns:r="http://schemas.openxmlformats.org/officeDocument/2006/relationships" id="258" r:id="R24e0fa0034d144b9"/>
    <p:sldId xmlns:r="http://schemas.openxmlformats.org/officeDocument/2006/relationships" id="259" r:id="Rd77e25b0314943db"/>
    <p:sldId xmlns:r="http://schemas.openxmlformats.org/officeDocument/2006/relationships" id="260" r:id="R8da8820f10b0416a"/>
    <p:sldId xmlns:r="http://schemas.openxmlformats.org/officeDocument/2006/relationships" id="261" r:id="R4d3f91c55cb54aca"/>
    <p:sldId xmlns:r="http://schemas.openxmlformats.org/officeDocument/2006/relationships" id="262" r:id="R167f0a0dd805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0efe7c5f44a91" /><Relationship Type="http://schemas.openxmlformats.org/officeDocument/2006/relationships/slide" Target="/ppt/slides/slide1.xml" Id="R97389a18ab734684" /><Relationship Type="http://schemas.openxmlformats.org/officeDocument/2006/relationships/slide" Target="/ppt/slides/slide2.xml" Id="R42e8860ac26f4229" /><Relationship Type="http://schemas.openxmlformats.org/officeDocument/2006/relationships/slide" Target="/ppt/slides/slide3.xml" Id="R24e0fa0034d144b9" /><Relationship Type="http://schemas.openxmlformats.org/officeDocument/2006/relationships/slide" Target="/ppt/slides/slide4.xml" Id="Rd77e25b0314943db" /><Relationship Type="http://schemas.openxmlformats.org/officeDocument/2006/relationships/slide" Target="/ppt/slides/slide5.xml" Id="R8da8820f10b0416a" /><Relationship Type="http://schemas.openxmlformats.org/officeDocument/2006/relationships/slide" Target="/ppt/slides/slide6.xml" Id="R4d3f91c55cb54aca" /><Relationship Type="http://schemas.openxmlformats.org/officeDocument/2006/relationships/slide" Target="/ppt/slides/slide7.xml" Id="R167f0a0dd805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84b6f407c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4e9ba2ea74fd9" /><Relationship Type="http://schemas.openxmlformats.org/officeDocument/2006/relationships/theme" Target="/ppt/slideMasters/theme/theme1.xml" Id="R6c1b297d984c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4e9ba2ea7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7db2eb7b3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6a56f3522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c176edf8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025c4035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35d185f6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2c31e7b92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ad819f887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TORFINN TOBIAS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927 378 736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