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02c55c69b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f87c0cc7342ed"/>
  </p:sldMasterIdLst>
  <p:sldIdLst>
    <p:sldId xmlns:r="http://schemas.openxmlformats.org/officeDocument/2006/relationships" id="256" r:id="R87eb8359e5f84171"/>
    <p:sldId xmlns:r="http://schemas.openxmlformats.org/officeDocument/2006/relationships" id="257" r:id="R0565bc5fddea45ee"/>
    <p:sldId xmlns:r="http://schemas.openxmlformats.org/officeDocument/2006/relationships" id="258" r:id="Refcc28c9413348a5"/>
    <p:sldId xmlns:r="http://schemas.openxmlformats.org/officeDocument/2006/relationships" id="259" r:id="R9ac28c889ece4673"/>
    <p:sldId xmlns:r="http://schemas.openxmlformats.org/officeDocument/2006/relationships" id="260" r:id="R64205223e1304df9"/>
    <p:sldId xmlns:r="http://schemas.openxmlformats.org/officeDocument/2006/relationships" id="261" r:id="R0ed88bbd76424192"/>
    <p:sldId xmlns:r="http://schemas.openxmlformats.org/officeDocument/2006/relationships" id="262" r:id="Rccca0b53945e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87c0cc7342ed" /><Relationship Type="http://schemas.openxmlformats.org/officeDocument/2006/relationships/slide" Target="/ppt/slides/slide1.xml" Id="R87eb8359e5f84171" /><Relationship Type="http://schemas.openxmlformats.org/officeDocument/2006/relationships/slide" Target="/ppt/slides/slide2.xml" Id="R0565bc5fddea45ee" /><Relationship Type="http://schemas.openxmlformats.org/officeDocument/2006/relationships/slide" Target="/ppt/slides/slide3.xml" Id="Refcc28c9413348a5" /><Relationship Type="http://schemas.openxmlformats.org/officeDocument/2006/relationships/slide" Target="/ppt/slides/slide4.xml" Id="R9ac28c889ece4673" /><Relationship Type="http://schemas.openxmlformats.org/officeDocument/2006/relationships/slide" Target="/ppt/slides/slide5.xml" Id="R64205223e1304df9" /><Relationship Type="http://schemas.openxmlformats.org/officeDocument/2006/relationships/slide" Target="/ppt/slides/slide6.xml" Id="R0ed88bbd76424192" /><Relationship Type="http://schemas.openxmlformats.org/officeDocument/2006/relationships/slide" Target="/ppt/slides/slide7.xml" Id="Rccca0b53945e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68bf16c1f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e0490c704c42" /><Relationship Type="http://schemas.openxmlformats.org/officeDocument/2006/relationships/theme" Target="/ppt/slideMasters/theme/theme1.xml" Id="R3d6ea7a4311a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1e0490c70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caa4257e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56545ca3b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ae85de3f5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79a44f37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9dfd1621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44e96e93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f7519740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12 405 656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12 406 759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J TAMNES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berittamnes@hotmail.com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927 385 139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JHS-HOLDING AS</a:t>
            </a:r>
          </a:p>
        </p:txBody>
      </p:sp>
    </p:spTree>
  </p:cSld>
  <p:clrMapOvr>
    <a:masterClrMapping xmlns:a="http://schemas.openxmlformats.org/drawingml/2006/main"/>
  </p:clrMapOvr>
</p:sld>
</file>