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705a4f0da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a994343679482a"/>
  </p:sldMasterIdLst>
  <p:sldIdLst>
    <p:sldId xmlns:r="http://schemas.openxmlformats.org/officeDocument/2006/relationships" id="256" r:id="Rd79a3447defb4db5"/>
    <p:sldId xmlns:r="http://schemas.openxmlformats.org/officeDocument/2006/relationships" id="257" r:id="R6c6edc60dedb4021"/>
    <p:sldId xmlns:r="http://schemas.openxmlformats.org/officeDocument/2006/relationships" id="258" r:id="Rda352cd2793346b1"/>
    <p:sldId xmlns:r="http://schemas.openxmlformats.org/officeDocument/2006/relationships" id="259" r:id="R6f5bf3b70c4740d8"/>
    <p:sldId xmlns:r="http://schemas.openxmlformats.org/officeDocument/2006/relationships" id="260" r:id="R455a2ec945b14ccd"/>
    <p:sldId xmlns:r="http://schemas.openxmlformats.org/officeDocument/2006/relationships" id="261" r:id="Rcc928d42808244f9"/>
    <p:sldId xmlns:r="http://schemas.openxmlformats.org/officeDocument/2006/relationships" id="262" r:id="R4819ae213a69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994343679482a" /><Relationship Type="http://schemas.openxmlformats.org/officeDocument/2006/relationships/slide" Target="/ppt/slides/slide1.xml" Id="Rd79a3447defb4db5" /><Relationship Type="http://schemas.openxmlformats.org/officeDocument/2006/relationships/slide" Target="/ppt/slides/slide2.xml" Id="R6c6edc60dedb4021" /><Relationship Type="http://schemas.openxmlformats.org/officeDocument/2006/relationships/slide" Target="/ppt/slides/slide3.xml" Id="Rda352cd2793346b1" /><Relationship Type="http://schemas.openxmlformats.org/officeDocument/2006/relationships/slide" Target="/ppt/slides/slide4.xml" Id="R6f5bf3b70c4740d8" /><Relationship Type="http://schemas.openxmlformats.org/officeDocument/2006/relationships/slide" Target="/ppt/slides/slide5.xml" Id="R455a2ec945b14ccd" /><Relationship Type="http://schemas.openxmlformats.org/officeDocument/2006/relationships/slide" Target="/ppt/slides/slide6.xml" Id="Rcc928d42808244f9" /><Relationship Type="http://schemas.openxmlformats.org/officeDocument/2006/relationships/slide" Target="/ppt/slides/slide7.xml" Id="R4819ae213a69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c0a4bdcf941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aa70338194ed9" /><Relationship Type="http://schemas.openxmlformats.org/officeDocument/2006/relationships/theme" Target="/ppt/slideMasters/theme/theme1.xml" Id="R69d1122933c6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aa7033819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cd84ab177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dc910465342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4547e4fa7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a8b17c425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daca3d2ed48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151fcb8c1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ceba06297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CKNH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CKNH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622 586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CECILIE K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6908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