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436cf07fd641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cb6e2d9f764316"/>
  </p:sldMasterIdLst>
  <p:sldIdLst>
    <p:sldId xmlns:r="http://schemas.openxmlformats.org/officeDocument/2006/relationships" id="256" r:id="R607905b203f84d7d"/>
    <p:sldId xmlns:r="http://schemas.openxmlformats.org/officeDocument/2006/relationships" id="257" r:id="Rca4258b44a304d87"/>
    <p:sldId xmlns:r="http://schemas.openxmlformats.org/officeDocument/2006/relationships" id="258" r:id="R193b9412d56a4a83"/>
    <p:sldId xmlns:r="http://schemas.openxmlformats.org/officeDocument/2006/relationships" id="259" r:id="R73ceb717e73e4a37"/>
    <p:sldId xmlns:r="http://schemas.openxmlformats.org/officeDocument/2006/relationships" id="260" r:id="R89b17d9b0f674035"/>
    <p:sldId xmlns:r="http://schemas.openxmlformats.org/officeDocument/2006/relationships" id="261" r:id="R7368b3b0a4224d57"/>
    <p:sldId xmlns:r="http://schemas.openxmlformats.org/officeDocument/2006/relationships" id="262" r:id="R3578e6e8ec6c45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b6e2d9f764316" /><Relationship Type="http://schemas.openxmlformats.org/officeDocument/2006/relationships/slide" Target="/ppt/slides/slide1.xml" Id="R607905b203f84d7d" /><Relationship Type="http://schemas.openxmlformats.org/officeDocument/2006/relationships/slide" Target="/ppt/slides/slide2.xml" Id="Rca4258b44a304d87" /><Relationship Type="http://schemas.openxmlformats.org/officeDocument/2006/relationships/slide" Target="/ppt/slides/slide3.xml" Id="R193b9412d56a4a83" /><Relationship Type="http://schemas.openxmlformats.org/officeDocument/2006/relationships/slide" Target="/ppt/slides/slide4.xml" Id="R73ceb717e73e4a37" /><Relationship Type="http://schemas.openxmlformats.org/officeDocument/2006/relationships/slide" Target="/ppt/slides/slide5.xml" Id="R89b17d9b0f674035" /><Relationship Type="http://schemas.openxmlformats.org/officeDocument/2006/relationships/slide" Target="/ppt/slides/slide6.xml" Id="R7368b3b0a4224d57" /><Relationship Type="http://schemas.openxmlformats.org/officeDocument/2006/relationships/slide" Target="/ppt/slides/slide7.xml" Id="R3578e6e8ec6c45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ac1b9932a48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e36ef24444700" /><Relationship Type="http://schemas.openxmlformats.org/officeDocument/2006/relationships/theme" Target="/ppt/slideMasters/theme/theme1.xml" Id="R4c735e525a4d4a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e36ef2444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208f50871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1e07d5a744d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cc4aa8fe746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71b968a194b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f82b9f5aa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fd7b0e7b44f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9a076f2134c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ØKONOMISERVICE AS ble etablert [år] og holder til i Sleneset.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16 865 646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10 042 145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KNUT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8762 Sleneset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knut@edvardsenregnskap.no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www.edvardsenregnskap.no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927 389 754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