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31fddd636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f09602bb84a7a"/>
  </p:sldMasterIdLst>
  <p:sldIdLst>
    <p:sldId xmlns:r="http://schemas.openxmlformats.org/officeDocument/2006/relationships" id="256" r:id="R0f54517b1e964c58"/>
    <p:sldId xmlns:r="http://schemas.openxmlformats.org/officeDocument/2006/relationships" id="257" r:id="R407b54ea1ee04e59"/>
    <p:sldId xmlns:r="http://schemas.openxmlformats.org/officeDocument/2006/relationships" id="258" r:id="R4ac3e01020794040"/>
    <p:sldId xmlns:r="http://schemas.openxmlformats.org/officeDocument/2006/relationships" id="259" r:id="R4268ee831e684585"/>
    <p:sldId xmlns:r="http://schemas.openxmlformats.org/officeDocument/2006/relationships" id="260" r:id="Rdd877abb61f147b3"/>
    <p:sldId xmlns:r="http://schemas.openxmlformats.org/officeDocument/2006/relationships" id="261" r:id="R2860083c82714d15"/>
    <p:sldId xmlns:r="http://schemas.openxmlformats.org/officeDocument/2006/relationships" id="262" r:id="Rbe839c74b5e5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f09602bb84a7a" /><Relationship Type="http://schemas.openxmlformats.org/officeDocument/2006/relationships/slide" Target="/ppt/slides/slide1.xml" Id="R0f54517b1e964c58" /><Relationship Type="http://schemas.openxmlformats.org/officeDocument/2006/relationships/slide" Target="/ppt/slides/slide2.xml" Id="R407b54ea1ee04e59" /><Relationship Type="http://schemas.openxmlformats.org/officeDocument/2006/relationships/slide" Target="/ppt/slides/slide3.xml" Id="R4ac3e01020794040" /><Relationship Type="http://schemas.openxmlformats.org/officeDocument/2006/relationships/slide" Target="/ppt/slides/slide4.xml" Id="R4268ee831e684585" /><Relationship Type="http://schemas.openxmlformats.org/officeDocument/2006/relationships/slide" Target="/ppt/slides/slide5.xml" Id="Rdd877abb61f147b3" /><Relationship Type="http://schemas.openxmlformats.org/officeDocument/2006/relationships/slide" Target="/ppt/slides/slide6.xml" Id="R2860083c82714d15" /><Relationship Type="http://schemas.openxmlformats.org/officeDocument/2006/relationships/slide" Target="/ppt/slides/slide7.xml" Id="Rbe839c74b5e5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7050a59e7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72d710b644d2" /><Relationship Type="http://schemas.openxmlformats.org/officeDocument/2006/relationships/theme" Target="/ppt/slideMasters/theme/theme1.xml" Id="Rfd38a9156738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a72d710b6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5466c8e38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a32dba175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5b9ff92d0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79c3e53f240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3db825862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a4f92141a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1421d1958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