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20b623a1f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cdfa1e04b419c"/>
  </p:sldMasterIdLst>
  <p:sldIdLst>
    <p:sldId xmlns:r="http://schemas.openxmlformats.org/officeDocument/2006/relationships" id="256" r:id="R955f5d0c6dfc4171"/>
    <p:sldId xmlns:r="http://schemas.openxmlformats.org/officeDocument/2006/relationships" id="257" r:id="R98b7a0ee818c4f7d"/>
    <p:sldId xmlns:r="http://schemas.openxmlformats.org/officeDocument/2006/relationships" id="258" r:id="Ra6b157941b3b47d6"/>
    <p:sldId xmlns:r="http://schemas.openxmlformats.org/officeDocument/2006/relationships" id="259" r:id="R40b78d0d3fcd41e1"/>
    <p:sldId xmlns:r="http://schemas.openxmlformats.org/officeDocument/2006/relationships" id="260" r:id="R5fd1f48570f0427a"/>
    <p:sldId xmlns:r="http://schemas.openxmlformats.org/officeDocument/2006/relationships" id="261" r:id="R2a4be574e62d41f2"/>
    <p:sldId xmlns:r="http://schemas.openxmlformats.org/officeDocument/2006/relationships" id="262" r:id="R6180a1e0abea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cdfa1e04b419c" /><Relationship Type="http://schemas.openxmlformats.org/officeDocument/2006/relationships/slide" Target="/ppt/slides/slide1.xml" Id="R955f5d0c6dfc4171" /><Relationship Type="http://schemas.openxmlformats.org/officeDocument/2006/relationships/slide" Target="/ppt/slides/slide2.xml" Id="R98b7a0ee818c4f7d" /><Relationship Type="http://schemas.openxmlformats.org/officeDocument/2006/relationships/slide" Target="/ppt/slides/slide3.xml" Id="Ra6b157941b3b47d6" /><Relationship Type="http://schemas.openxmlformats.org/officeDocument/2006/relationships/slide" Target="/ppt/slides/slide4.xml" Id="R40b78d0d3fcd41e1" /><Relationship Type="http://schemas.openxmlformats.org/officeDocument/2006/relationships/slide" Target="/ppt/slides/slide5.xml" Id="R5fd1f48570f0427a" /><Relationship Type="http://schemas.openxmlformats.org/officeDocument/2006/relationships/slide" Target="/ppt/slides/slide6.xml" Id="R2a4be574e62d41f2" /><Relationship Type="http://schemas.openxmlformats.org/officeDocument/2006/relationships/slide" Target="/ppt/slides/slide7.xml" Id="R6180a1e0abea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6b100cffd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679221eb46ad" /><Relationship Type="http://schemas.openxmlformats.org/officeDocument/2006/relationships/theme" Target="/ppt/slideMasters/theme/theme1.xml" Id="R85fbd12d1f26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4679221eb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00be67c8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a677d811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688c58b07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9e9441bd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410fb7f4240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3b4e86fd4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ebf7904d7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TWICE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Robert Henning, Likollveien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927 434 377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TWICE HOLDING AS</a:t>
            </a:r>
          </a:p>
        </p:txBody>
      </p:sp>
    </p:spTree>
  </p:cSld>
  <p:clrMapOvr>
    <a:masterClrMapping xmlns:a="http://schemas.openxmlformats.org/drawingml/2006/main"/>
  </p:clrMapOvr>
</p:sld>
</file>