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0c32f203e64e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7458770f214218"/>
  </p:sldMasterIdLst>
  <p:sldIdLst>
    <p:sldId xmlns:r="http://schemas.openxmlformats.org/officeDocument/2006/relationships" id="256" r:id="R4bf17cc946b94a38"/>
    <p:sldId xmlns:r="http://schemas.openxmlformats.org/officeDocument/2006/relationships" id="257" r:id="R5c9f67f9fba648c4"/>
    <p:sldId xmlns:r="http://schemas.openxmlformats.org/officeDocument/2006/relationships" id="258" r:id="R59aba0fd5b914189"/>
    <p:sldId xmlns:r="http://schemas.openxmlformats.org/officeDocument/2006/relationships" id="259" r:id="R873648b08a624643"/>
    <p:sldId xmlns:r="http://schemas.openxmlformats.org/officeDocument/2006/relationships" id="260" r:id="R353a68ead1734f81"/>
    <p:sldId xmlns:r="http://schemas.openxmlformats.org/officeDocument/2006/relationships" id="261" r:id="R368eb09c63024976"/>
    <p:sldId xmlns:r="http://schemas.openxmlformats.org/officeDocument/2006/relationships" id="262" r:id="R85bcfbe2611746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7458770f214218" /><Relationship Type="http://schemas.openxmlformats.org/officeDocument/2006/relationships/slide" Target="/ppt/slides/slide1.xml" Id="R4bf17cc946b94a38" /><Relationship Type="http://schemas.openxmlformats.org/officeDocument/2006/relationships/slide" Target="/ppt/slides/slide2.xml" Id="R5c9f67f9fba648c4" /><Relationship Type="http://schemas.openxmlformats.org/officeDocument/2006/relationships/slide" Target="/ppt/slides/slide3.xml" Id="R59aba0fd5b914189" /><Relationship Type="http://schemas.openxmlformats.org/officeDocument/2006/relationships/slide" Target="/ppt/slides/slide4.xml" Id="R873648b08a624643" /><Relationship Type="http://schemas.openxmlformats.org/officeDocument/2006/relationships/slide" Target="/ppt/slides/slide5.xml" Id="R353a68ead1734f81" /><Relationship Type="http://schemas.openxmlformats.org/officeDocument/2006/relationships/slide" Target="/ppt/slides/slide6.xml" Id="R368eb09c63024976" /><Relationship Type="http://schemas.openxmlformats.org/officeDocument/2006/relationships/slide" Target="/ppt/slides/slide7.xml" Id="R85bcfbe2611746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ff1e4fcefa4b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4c89daf454c7a" /><Relationship Type="http://schemas.openxmlformats.org/officeDocument/2006/relationships/theme" Target="/ppt/slideMasters/theme/theme1.xml" Id="R5079c104973d46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d4c89daf454c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bf07db41945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b924636b74e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e2445a90747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c8f50b0074f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b1c26ea0348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979ec59f14f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2c1c3270746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J.F.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J.F. HOLDING AS ble etablert [år] og holder til i Tomter.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2 124 090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11 308 031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11 896 461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JOSEF FILTVEDT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Kråkerudbakken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1825 Tomter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927 434 962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J.F. HOLDING AS</a:t>
            </a:r>
          </a:p>
        </p:txBody>
      </p:sp>
    </p:spTree>
  </p:cSld>
  <p:clrMapOvr>
    <a:masterClrMapping xmlns:a="http://schemas.openxmlformats.org/drawingml/2006/main"/>
  </p:clrMapOvr>
</p:sld>
</file>