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96030ce4a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baf6c591a4fa4"/>
  </p:sldMasterIdLst>
  <p:sldIdLst>
    <p:sldId xmlns:r="http://schemas.openxmlformats.org/officeDocument/2006/relationships" id="256" r:id="Rf47eaf7a27bd485b"/>
    <p:sldId xmlns:r="http://schemas.openxmlformats.org/officeDocument/2006/relationships" id="257" r:id="R631c4fbb285648eb"/>
    <p:sldId xmlns:r="http://schemas.openxmlformats.org/officeDocument/2006/relationships" id="258" r:id="R40f6ecd02d3541cb"/>
    <p:sldId xmlns:r="http://schemas.openxmlformats.org/officeDocument/2006/relationships" id="259" r:id="Rc3fae7b7a47e4249"/>
    <p:sldId xmlns:r="http://schemas.openxmlformats.org/officeDocument/2006/relationships" id="260" r:id="Re2f9a689c9d249b8"/>
    <p:sldId xmlns:r="http://schemas.openxmlformats.org/officeDocument/2006/relationships" id="261" r:id="Ra61ccbb1649a4c84"/>
    <p:sldId xmlns:r="http://schemas.openxmlformats.org/officeDocument/2006/relationships" id="262" r:id="Rd8be6c6e2e78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baf6c591a4fa4" /><Relationship Type="http://schemas.openxmlformats.org/officeDocument/2006/relationships/slide" Target="/ppt/slides/slide1.xml" Id="Rf47eaf7a27bd485b" /><Relationship Type="http://schemas.openxmlformats.org/officeDocument/2006/relationships/slide" Target="/ppt/slides/slide2.xml" Id="R631c4fbb285648eb" /><Relationship Type="http://schemas.openxmlformats.org/officeDocument/2006/relationships/slide" Target="/ppt/slides/slide3.xml" Id="R40f6ecd02d3541cb" /><Relationship Type="http://schemas.openxmlformats.org/officeDocument/2006/relationships/slide" Target="/ppt/slides/slide4.xml" Id="Rc3fae7b7a47e4249" /><Relationship Type="http://schemas.openxmlformats.org/officeDocument/2006/relationships/slide" Target="/ppt/slides/slide5.xml" Id="Re2f9a689c9d249b8" /><Relationship Type="http://schemas.openxmlformats.org/officeDocument/2006/relationships/slide" Target="/ppt/slides/slide6.xml" Id="Ra61ccbb1649a4c84" /><Relationship Type="http://schemas.openxmlformats.org/officeDocument/2006/relationships/slide" Target="/ppt/slides/slide7.xml" Id="Rd8be6c6e2e78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8e2d5ae8e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3cfb921c4a35" /><Relationship Type="http://schemas.openxmlformats.org/officeDocument/2006/relationships/theme" Target="/ppt/slideMasters/theme/theme1.xml" Id="Rf4d1677842b3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53cfb921c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9294f0b7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91cf0165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a46510dba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61197578c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6827ccddd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588e86e81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466dd0281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