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6147b084a04f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05e764e8b04679"/>
  </p:sldMasterIdLst>
  <p:sldIdLst>
    <p:sldId xmlns:r="http://schemas.openxmlformats.org/officeDocument/2006/relationships" id="256" r:id="Rff44ff20693c4d9e"/>
    <p:sldId xmlns:r="http://schemas.openxmlformats.org/officeDocument/2006/relationships" id="257" r:id="R3dc9415907db47a7"/>
    <p:sldId xmlns:r="http://schemas.openxmlformats.org/officeDocument/2006/relationships" id="258" r:id="R0e22737f02da492b"/>
    <p:sldId xmlns:r="http://schemas.openxmlformats.org/officeDocument/2006/relationships" id="259" r:id="Rcde6c9c2d1e847fa"/>
    <p:sldId xmlns:r="http://schemas.openxmlformats.org/officeDocument/2006/relationships" id="260" r:id="R9f34aab065f04479"/>
    <p:sldId xmlns:r="http://schemas.openxmlformats.org/officeDocument/2006/relationships" id="261" r:id="R20e0f979d3264f29"/>
    <p:sldId xmlns:r="http://schemas.openxmlformats.org/officeDocument/2006/relationships" id="262" r:id="R748de3d5f69b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5e764e8b04679" /><Relationship Type="http://schemas.openxmlformats.org/officeDocument/2006/relationships/slide" Target="/ppt/slides/slide1.xml" Id="Rff44ff20693c4d9e" /><Relationship Type="http://schemas.openxmlformats.org/officeDocument/2006/relationships/slide" Target="/ppt/slides/slide2.xml" Id="R3dc9415907db47a7" /><Relationship Type="http://schemas.openxmlformats.org/officeDocument/2006/relationships/slide" Target="/ppt/slides/slide3.xml" Id="R0e22737f02da492b" /><Relationship Type="http://schemas.openxmlformats.org/officeDocument/2006/relationships/slide" Target="/ppt/slides/slide4.xml" Id="Rcde6c9c2d1e847fa" /><Relationship Type="http://schemas.openxmlformats.org/officeDocument/2006/relationships/slide" Target="/ppt/slides/slide5.xml" Id="R9f34aab065f04479" /><Relationship Type="http://schemas.openxmlformats.org/officeDocument/2006/relationships/slide" Target="/ppt/slides/slide6.xml" Id="R20e0f979d3264f29" /><Relationship Type="http://schemas.openxmlformats.org/officeDocument/2006/relationships/slide" Target="/ppt/slides/slide7.xml" Id="R748de3d5f69b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9515fc42d47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39e8fa9c04ec9" /><Relationship Type="http://schemas.openxmlformats.org/officeDocument/2006/relationships/theme" Target="/ppt/slideMasters/theme/theme1.xml" Id="R7c153708d4834f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39e8fa9c0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931c72a8e4c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e4b7bd90441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5516c7ec8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0d14a671f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8ffd490164c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fbc1dca97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caaae4fee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SKALLUM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85 758 262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768 641 126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821 389 625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MULLAKS AS  –  28,4 %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 HOLDING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FINANS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MAHOGNY CAPITAL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MULLAKS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Skallumhagen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927 439 484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