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79f387cb00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2c58f26cb473e"/>
  </p:sldMasterIdLst>
  <p:sldIdLst>
    <p:sldId xmlns:r="http://schemas.openxmlformats.org/officeDocument/2006/relationships" id="256" r:id="Rf6cc3294a2224858"/>
    <p:sldId xmlns:r="http://schemas.openxmlformats.org/officeDocument/2006/relationships" id="257" r:id="Re500f26bbbc74a39"/>
    <p:sldId xmlns:r="http://schemas.openxmlformats.org/officeDocument/2006/relationships" id="258" r:id="R76cf367660964d8b"/>
    <p:sldId xmlns:r="http://schemas.openxmlformats.org/officeDocument/2006/relationships" id="259" r:id="R5d3810622ca74bee"/>
    <p:sldId xmlns:r="http://schemas.openxmlformats.org/officeDocument/2006/relationships" id="260" r:id="R3d8a2087bf6e49cc"/>
    <p:sldId xmlns:r="http://schemas.openxmlformats.org/officeDocument/2006/relationships" id="261" r:id="R4e4511563d5c4042"/>
    <p:sldId xmlns:r="http://schemas.openxmlformats.org/officeDocument/2006/relationships" id="262" r:id="R2bb06da217fd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2c58f26cb473e" /><Relationship Type="http://schemas.openxmlformats.org/officeDocument/2006/relationships/slide" Target="/ppt/slides/slide1.xml" Id="Rf6cc3294a2224858" /><Relationship Type="http://schemas.openxmlformats.org/officeDocument/2006/relationships/slide" Target="/ppt/slides/slide2.xml" Id="Re500f26bbbc74a39" /><Relationship Type="http://schemas.openxmlformats.org/officeDocument/2006/relationships/slide" Target="/ppt/slides/slide3.xml" Id="R76cf367660964d8b" /><Relationship Type="http://schemas.openxmlformats.org/officeDocument/2006/relationships/slide" Target="/ppt/slides/slide4.xml" Id="R5d3810622ca74bee" /><Relationship Type="http://schemas.openxmlformats.org/officeDocument/2006/relationships/slide" Target="/ppt/slides/slide5.xml" Id="R3d8a2087bf6e49cc" /><Relationship Type="http://schemas.openxmlformats.org/officeDocument/2006/relationships/slide" Target="/ppt/slides/slide6.xml" Id="R4e4511563d5c4042" /><Relationship Type="http://schemas.openxmlformats.org/officeDocument/2006/relationships/slide" Target="/ppt/slides/slide7.xml" Id="R2bb06da217fd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7662a8c9b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2aeced3ec4b6f" /><Relationship Type="http://schemas.openxmlformats.org/officeDocument/2006/relationships/theme" Target="/ppt/slideMasters/theme/theme1.xml" Id="R7867b78e389d4d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2aeced3ec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36d2da8cb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56671f868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77e9e0c68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e5035e859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89cceae21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c30865f44e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00fdd5f8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BAYBREEZE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BAYBREEZE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28 642 661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28 658 130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TORJUS FLÅM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Flåm, Kvernhusstien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927 481 367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BAYBREEZE HOLDING AS</a:t>
            </a:r>
          </a:p>
        </p:txBody>
      </p:sp>
    </p:spTree>
  </p:cSld>
  <p:clrMapOvr>
    <a:masterClrMapping xmlns:a="http://schemas.openxmlformats.org/drawingml/2006/main"/>
  </p:clrMapOvr>
</p:sld>
</file>