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5aa023322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d4d0f516e46f0"/>
  </p:sldMasterIdLst>
  <p:sldIdLst>
    <p:sldId xmlns:r="http://schemas.openxmlformats.org/officeDocument/2006/relationships" id="256" r:id="R2eb1ea22d2564648"/>
    <p:sldId xmlns:r="http://schemas.openxmlformats.org/officeDocument/2006/relationships" id="257" r:id="R7d5a94c98e634634"/>
    <p:sldId xmlns:r="http://schemas.openxmlformats.org/officeDocument/2006/relationships" id="258" r:id="R493b53ab22184e45"/>
    <p:sldId xmlns:r="http://schemas.openxmlformats.org/officeDocument/2006/relationships" id="259" r:id="R6823feaf53ee472a"/>
    <p:sldId xmlns:r="http://schemas.openxmlformats.org/officeDocument/2006/relationships" id="260" r:id="R4f30fc95579449ef"/>
    <p:sldId xmlns:r="http://schemas.openxmlformats.org/officeDocument/2006/relationships" id="261" r:id="R5cef492be69b455e"/>
    <p:sldId xmlns:r="http://schemas.openxmlformats.org/officeDocument/2006/relationships" id="262" r:id="Rb002cfe12be7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d4d0f516e46f0" /><Relationship Type="http://schemas.openxmlformats.org/officeDocument/2006/relationships/slide" Target="/ppt/slides/slide1.xml" Id="R2eb1ea22d2564648" /><Relationship Type="http://schemas.openxmlformats.org/officeDocument/2006/relationships/slide" Target="/ppt/slides/slide2.xml" Id="R7d5a94c98e634634" /><Relationship Type="http://schemas.openxmlformats.org/officeDocument/2006/relationships/slide" Target="/ppt/slides/slide3.xml" Id="R493b53ab22184e45" /><Relationship Type="http://schemas.openxmlformats.org/officeDocument/2006/relationships/slide" Target="/ppt/slides/slide4.xml" Id="R6823feaf53ee472a" /><Relationship Type="http://schemas.openxmlformats.org/officeDocument/2006/relationships/slide" Target="/ppt/slides/slide5.xml" Id="R4f30fc95579449ef" /><Relationship Type="http://schemas.openxmlformats.org/officeDocument/2006/relationships/slide" Target="/ppt/slides/slide6.xml" Id="R5cef492be69b455e" /><Relationship Type="http://schemas.openxmlformats.org/officeDocument/2006/relationships/slide" Target="/ppt/slides/slide7.xml" Id="Rb002cfe12be7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09d9ebd41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305a40a44aab" /><Relationship Type="http://schemas.openxmlformats.org/officeDocument/2006/relationships/theme" Target="/ppt/slideMasters/theme/theme1.xml" Id="R175b925b6e5e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c305a40a4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725b60e5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a96bc9aa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627ea2566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6c8308fb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7602a94ca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0f889b004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d7f359b75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BRATAAS NYKMARK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Helle Brataas Nykmark, Skuronnveien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HBN INVEST AS</a:t>
            </a:r>
          </a:p>
        </p:txBody>
      </p:sp>
    </p:spTree>
  </p:cSld>
  <p:clrMapOvr>
    <a:masterClrMapping xmlns:a="http://schemas.openxmlformats.org/drawingml/2006/main"/>
  </p:clrMapOvr>
</p:sld>
</file>