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3e31adf2334b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59d1d2453f4360"/>
  </p:sldMasterIdLst>
  <p:sldIdLst>
    <p:sldId xmlns:r="http://schemas.openxmlformats.org/officeDocument/2006/relationships" id="256" r:id="Rc2edf37bf9934fcc"/>
    <p:sldId xmlns:r="http://schemas.openxmlformats.org/officeDocument/2006/relationships" id="257" r:id="R687dc37e82e74449"/>
    <p:sldId xmlns:r="http://schemas.openxmlformats.org/officeDocument/2006/relationships" id="258" r:id="R59841e7d21d94f66"/>
    <p:sldId xmlns:r="http://schemas.openxmlformats.org/officeDocument/2006/relationships" id="259" r:id="Rd1fe15bc6b774f4a"/>
    <p:sldId xmlns:r="http://schemas.openxmlformats.org/officeDocument/2006/relationships" id="260" r:id="Rd961e357963e4d1d"/>
    <p:sldId xmlns:r="http://schemas.openxmlformats.org/officeDocument/2006/relationships" id="261" r:id="Rf7653033fc804d1f"/>
    <p:sldId xmlns:r="http://schemas.openxmlformats.org/officeDocument/2006/relationships" id="262" r:id="R5d7649f092cb49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59d1d2453f4360" /><Relationship Type="http://schemas.openxmlformats.org/officeDocument/2006/relationships/slide" Target="/ppt/slides/slide1.xml" Id="Rc2edf37bf9934fcc" /><Relationship Type="http://schemas.openxmlformats.org/officeDocument/2006/relationships/slide" Target="/ppt/slides/slide2.xml" Id="R687dc37e82e74449" /><Relationship Type="http://schemas.openxmlformats.org/officeDocument/2006/relationships/slide" Target="/ppt/slides/slide3.xml" Id="R59841e7d21d94f66" /><Relationship Type="http://schemas.openxmlformats.org/officeDocument/2006/relationships/slide" Target="/ppt/slides/slide4.xml" Id="Rd1fe15bc6b774f4a" /><Relationship Type="http://schemas.openxmlformats.org/officeDocument/2006/relationships/slide" Target="/ppt/slides/slide5.xml" Id="Rd961e357963e4d1d" /><Relationship Type="http://schemas.openxmlformats.org/officeDocument/2006/relationships/slide" Target="/ppt/slides/slide6.xml" Id="Rf7653033fc804d1f" /><Relationship Type="http://schemas.openxmlformats.org/officeDocument/2006/relationships/slide" Target="/ppt/slides/slide7.xml" Id="R5d7649f092cb49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3a3a18cc8443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478f3f4ad40c8" /><Relationship Type="http://schemas.openxmlformats.org/officeDocument/2006/relationships/theme" Target="/ppt/slideMasters/theme/theme1.xml" Id="Ra6381eac955d41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d478f3f4ad40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4d92d5e5a4a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0018b89d5440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8335148ce45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0a904c0a94b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1b022e271048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b4976a967247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f54cc11444a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BØR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 ØKONOMI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3 629 036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370 628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193 975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2 791 248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4 411 089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ANETTE LARSEN HOEN SKJELLAND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 Sverres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3111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80 07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927 547 767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BØR ØKONOMI AS</a:t>
            </a:r>
          </a:p>
        </p:txBody>
      </p:sp>
    </p:spTree>
  </p:cSld>
  <p:clrMapOvr>
    <a:masterClrMapping xmlns:a="http://schemas.openxmlformats.org/drawingml/2006/main"/>
  </p:clrMapOvr>
</p:sld>
</file>