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b0ca06dc6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6b8017d9343d3"/>
  </p:sldMasterIdLst>
  <p:sldIdLst>
    <p:sldId xmlns:r="http://schemas.openxmlformats.org/officeDocument/2006/relationships" id="256" r:id="R1d8cfc6dc3114c66"/>
    <p:sldId xmlns:r="http://schemas.openxmlformats.org/officeDocument/2006/relationships" id="257" r:id="R7ae0837f62214865"/>
    <p:sldId xmlns:r="http://schemas.openxmlformats.org/officeDocument/2006/relationships" id="258" r:id="R88d05f3f53684ffd"/>
    <p:sldId xmlns:r="http://schemas.openxmlformats.org/officeDocument/2006/relationships" id="259" r:id="R11476076820d45bb"/>
    <p:sldId xmlns:r="http://schemas.openxmlformats.org/officeDocument/2006/relationships" id="260" r:id="R99ca4adc21b44d4c"/>
    <p:sldId xmlns:r="http://schemas.openxmlformats.org/officeDocument/2006/relationships" id="261" r:id="R30bc9ba2a49c4d8b"/>
    <p:sldId xmlns:r="http://schemas.openxmlformats.org/officeDocument/2006/relationships" id="262" r:id="R7535dcb88d8b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6b8017d9343d3" /><Relationship Type="http://schemas.openxmlformats.org/officeDocument/2006/relationships/slide" Target="/ppt/slides/slide1.xml" Id="R1d8cfc6dc3114c66" /><Relationship Type="http://schemas.openxmlformats.org/officeDocument/2006/relationships/slide" Target="/ppt/slides/slide2.xml" Id="R7ae0837f62214865" /><Relationship Type="http://schemas.openxmlformats.org/officeDocument/2006/relationships/slide" Target="/ppt/slides/slide3.xml" Id="R88d05f3f53684ffd" /><Relationship Type="http://schemas.openxmlformats.org/officeDocument/2006/relationships/slide" Target="/ppt/slides/slide4.xml" Id="R11476076820d45bb" /><Relationship Type="http://schemas.openxmlformats.org/officeDocument/2006/relationships/slide" Target="/ppt/slides/slide5.xml" Id="R99ca4adc21b44d4c" /><Relationship Type="http://schemas.openxmlformats.org/officeDocument/2006/relationships/slide" Target="/ppt/slides/slide6.xml" Id="R30bc9ba2a49c4d8b" /><Relationship Type="http://schemas.openxmlformats.org/officeDocument/2006/relationships/slide" Target="/ppt/slides/slide7.xml" Id="R7535dcb88d8b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c8ba25825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fcea2d4584b37" /><Relationship Type="http://schemas.openxmlformats.org/officeDocument/2006/relationships/theme" Target="/ppt/slideMasters/theme/theme1.xml" Id="Rc86de79e19d6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fcea2d458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67a90936f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b564a78d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5911990a4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c49921e17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d8887e88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1af6be7f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3f0384ee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Dalåkerveien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927 561 077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