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9727051904f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695dc657884e21"/>
  </p:sldMasterIdLst>
  <p:sldIdLst>
    <p:sldId xmlns:r="http://schemas.openxmlformats.org/officeDocument/2006/relationships" id="256" r:id="R2bb69d0e7ffe49e0"/>
    <p:sldId xmlns:r="http://schemas.openxmlformats.org/officeDocument/2006/relationships" id="257" r:id="R73b5ddb59df94792"/>
    <p:sldId xmlns:r="http://schemas.openxmlformats.org/officeDocument/2006/relationships" id="258" r:id="Ra13735996a364124"/>
    <p:sldId xmlns:r="http://schemas.openxmlformats.org/officeDocument/2006/relationships" id="259" r:id="R887041d187f946ef"/>
    <p:sldId xmlns:r="http://schemas.openxmlformats.org/officeDocument/2006/relationships" id="260" r:id="R9cfe13d346714071"/>
    <p:sldId xmlns:r="http://schemas.openxmlformats.org/officeDocument/2006/relationships" id="261" r:id="Rc9235241d19c43f4"/>
    <p:sldId xmlns:r="http://schemas.openxmlformats.org/officeDocument/2006/relationships" id="262" r:id="R1c307014caa1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95dc657884e21" /><Relationship Type="http://schemas.openxmlformats.org/officeDocument/2006/relationships/slide" Target="/ppt/slides/slide1.xml" Id="R2bb69d0e7ffe49e0" /><Relationship Type="http://schemas.openxmlformats.org/officeDocument/2006/relationships/slide" Target="/ppt/slides/slide2.xml" Id="R73b5ddb59df94792" /><Relationship Type="http://schemas.openxmlformats.org/officeDocument/2006/relationships/slide" Target="/ppt/slides/slide3.xml" Id="Ra13735996a364124" /><Relationship Type="http://schemas.openxmlformats.org/officeDocument/2006/relationships/slide" Target="/ppt/slides/slide4.xml" Id="R887041d187f946ef" /><Relationship Type="http://schemas.openxmlformats.org/officeDocument/2006/relationships/slide" Target="/ppt/slides/slide5.xml" Id="R9cfe13d346714071" /><Relationship Type="http://schemas.openxmlformats.org/officeDocument/2006/relationships/slide" Target="/ppt/slides/slide6.xml" Id="Rc9235241d19c43f4" /><Relationship Type="http://schemas.openxmlformats.org/officeDocument/2006/relationships/slide" Target="/ppt/slides/slide7.xml" Id="R1c307014caa1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c9e16cf7f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f16b85eb4ea2" /><Relationship Type="http://schemas.openxmlformats.org/officeDocument/2006/relationships/theme" Target="/ppt/slideMasters/theme/theme1.xml" Id="Ra7c86cdb479f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ef16b85eb4e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96dc2b5346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9ac9a413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0a9f0b67e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af66ecee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199a8eb1d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c95889a7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eb8a747bf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DAMGÅRD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DAMGÅRD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62 618 416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76 179 366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176 861 064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DAMGÅRD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927 565 757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INVEST AS</a:t>
            </a:r>
          </a:p>
        </p:txBody>
      </p:sp>
    </p:spTree>
  </p:cSld>
  <p:clrMapOvr>
    <a:masterClrMapping xmlns:a="http://schemas.openxmlformats.org/drawingml/2006/main"/>
  </p:clrMapOvr>
</p:sld>
</file>