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f71b06855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483fe4f1c4079"/>
  </p:sldMasterIdLst>
  <p:sldIdLst>
    <p:sldId xmlns:r="http://schemas.openxmlformats.org/officeDocument/2006/relationships" id="256" r:id="R966529a1c82c4198"/>
    <p:sldId xmlns:r="http://schemas.openxmlformats.org/officeDocument/2006/relationships" id="257" r:id="R814be3c31654462b"/>
    <p:sldId xmlns:r="http://schemas.openxmlformats.org/officeDocument/2006/relationships" id="258" r:id="R87be77ea5a654393"/>
    <p:sldId xmlns:r="http://schemas.openxmlformats.org/officeDocument/2006/relationships" id="259" r:id="Rf2a12138fd3a4b10"/>
    <p:sldId xmlns:r="http://schemas.openxmlformats.org/officeDocument/2006/relationships" id="260" r:id="R5f1d05b6eab14dce"/>
    <p:sldId xmlns:r="http://schemas.openxmlformats.org/officeDocument/2006/relationships" id="261" r:id="Reb55725661d740b3"/>
    <p:sldId xmlns:r="http://schemas.openxmlformats.org/officeDocument/2006/relationships" id="262" r:id="R8baa51eafab5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483fe4f1c4079" /><Relationship Type="http://schemas.openxmlformats.org/officeDocument/2006/relationships/slide" Target="/ppt/slides/slide1.xml" Id="R966529a1c82c4198" /><Relationship Type="http://schemas.openxmlformats.org/officeDocument/2006/relationships/slide" Target="/ppt/slides/slide2.xml" Id="R814be3c31654462b" /><Relationship Type="http://schemas.openxmlformats.org/officeDocument/2006/relationships/slide" Target="/ppt/slides/slide3.xml" Id="R87be77ea5a654393" /><Relationship Type="http://schemas.openxmlformats.org/officeDocument/2006/relationships/slide" Target="/ppt/slides/slide4.xml" Id="Rf2a12138fd3a4b10" /><Relationship Type="http://schemas.openxmlformats.org/officeDocument/2006/relationships/slide" Target="/ppt/slides/slide5.xml" Id="R5f1d05b6eab14dce" /><Relationship Type="http://schemas.openxmlformats.org/officeDocument/2006/relationships/slide" Target="/ppt/slides/slide6.xml" Id="Reb55725661d740b3" /><Relationship Type="http://schemas.openxmlformats.org/officeDocument/2006/relationships/slide" Target="/ppt/slides/slide7.xml" Id="R8baa51eafab5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e3bdee4cf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307b716e47dc" /><Relationship Type="http://schemas.openxmlformats.org/officeDocument/2006/relationships/theme" Target="/ppt/slideMasters/theme/theme1.xml" Id="Rb86ff512ab49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1307b716e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a9f9e7be8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f90951cd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ef2749b14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b6460bac2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edfbe50c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ce17b3e1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34a0244ea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5 990 991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ØKLAND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GUNNAR URANG ØKLAND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AUSTERHEIM INVESTERING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K. HOLDING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Stokkavei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927 598 949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