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95090dd56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f4e35cdec4291"/>
  </p:sldMasterIdLst>
  <p:sldIdLst>
    <p:sldId xmlns:r="http://schemas.openxmlformats.org/officeDocument/2006/relationships" id="256" r:id="R6f58fef0840e4b2a"/>
    <p:sldId xmlns:r="http://schemas.openxmlformats.org/officeDocument/2006/relationships" id="257" r:id="R1996f9736e334d33"/>
    <p:sldId xmlns:r="http://schemas.openxmlformats.org/officeDocument/2006/relationships" id="258" r:id="Rd781b0472bd84a3f"/>
    <p:sldId xmlns:r="http://schemas.openxmlformats.org/officeDocument/2006/relationships" id="259" r:id="Rf3d49e77161b48ff"/>
    <p:sldId xmlns:r="http://schemas.openxmlformats.org/officeDocument/2006/relationships" id="260" r:id="R2645343ff3974528"/>
    <p:sldId xmlns:r="http://schemas.openxmlformats.org/officeDocument/2006/relationships" id="261" r:id="R2bea682b8e524aea"/>
    <p:sldId xmlns:r="http://schemas.openxmlformats.org/officeDocument/2006/relationships" id="262" r:id="Re5ce7fad456f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f4e35cdec4291" /><Relationship Type="http://schemas.openxmlformats.org/officeDocument/2006/relationships/slide" Target="/ppt/slides/slide1.xml" Id="R6f58fef0840e4b2a" /><Relationship Type="http://schemas.openxmlformats.org/officeDocument/2006/relationships/slide" Target="/ppt/slides/slide2.xml" Id="R1996f9736e334d33" /><Relationship Type="http://schemas.openxmlformats.org/officeDocument/2006/relationships/slide" Target="/ppt/slides/slide3.xml" Id="Rd781b0472bd84a3f" /><Relationship Type="http://schemas.openxmlformats.org/officeDocument/2006/relationships/slide" Target="/ppt/slides/slide4.xml" Id="Rf3d49e77161b48ff" /><Relationship Type="http://schemas.openxmlformats.org/officeDocument/2006/relationships/slide" Target="/ppt/slides/slide5.xml" Id="R2645343ff3974528" /><Relationship Type="http://schemas.openxmlformats.org/officeDocument/2006/relationships/slide" Target="/ppt/slides/slide6.xml" Id="R2bea682b8e524aea" /><Relationship Type="http://schemas.openxmlformats.org/officeDocument/2006/relationships/slide" Target="/ppt/slides/slide7.xml" Id="Re5ce7fad456f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67707703148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d75ac2f094d43" /><Relationship Type="http://schemas.openxmlformats.org/officeDocument/2006/relationships/theme" Target="/ppt/slideMasters/theme/theme1.xml" Id="R5009d485729b46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d75ac2f09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9df368ce54f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4b2490644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d7c8e829a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68ec0b159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2025785fe4a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fff585145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b58b16f77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−5 450 832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4 430 126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180 155 526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194 846 587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BURUD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FAM. ISAKSEN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