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8ad78e2792a477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e69138c43784c42"/>
  </p:sldMasterIdLst>
  <p:sldIdLst>
    <p:sldId xmlns:r="http://schemas.openxmlformats.org/officeDocument/2006/relationships" id="256" r:id="Rb45230b06b05414a"/>
    <p:sldId xmlns:r="http://schemas.openxmlformats.org/officeDocument/2006/relationships" id="257" r:id="Rbd7db57aaa694744"/>
    <p:sldId xmlns:r="http://schemas.openxmlformats.org/officeDocument/2006/relationships" id="258" r:id="Rcb2c550468754d7c"/>
    <p:sldId xmlns:r="http://schemas.openxmlformats.org/officeDocument/2006/relationships" id="259" r:id="R5f8525a065bf4815"/>
    <p:sldId xmlns:r="http://schemas.openxmlformats.org/officeDocument/2006/relationships" id="260" r:id="Rd1ea99a5ea4544cd"/>
    <p:sldId xmlns:r="http://schemas.openxmlformats.org/officeDocument/2006/relationships" id="261" r:id="R169b29d4bbe64ea1"/>
    <p:sldId xmlns:r="http://schemas.openxmlformats.org/officeDocument/2006/relationships" id="262" r:id="Ra64bea8833e8492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e69138c43784c42" /><Relationship Type="http://schemas.openxmlformats.org/officeDocument/2006/relationships/slide" Target="/ppt/slides/slide1.xml" Id="Rb45230b06b05414a" /><Relationship Type="http://schemas.openxmlformats.org/officeDocument/2006/relationships/slide" Target="/ppt/slides/slide2.xml" Id="Rbd7db57aaa694744" /><Relationship Type="http://schemas.openxmlformats.org/officeDocument/2006/relationships/slide" Target="/ppt/slides/slide3.xml" Id="Rcb2c550468754d7c" /><Relationship Type="http://schemas.openxmlformats.org/officeDocument/2006/relationships/slide" Target="/ppt/slides/slide4.xml" Id="R5f8525a065bf4815" /><Relationship Type="http://schemas.openxmlformats.org/officeDocument/2006/relationships/slide" Target="/ppt/slides/slide5.xml" Id="Rd1ea99a5ea4544cd" /><Relationship Type="http://schemas.openxmlformats.org/officeDocument/2006/relationships/slide" Target="/ppt/slides/slide6.xml" Id="R169b29d4bbe64ea1" /><Relationship Type="http://schemas.openxmlformats.org/officeDocument/2006/relationships/slide" Target="/ppt/slides/slide7.xml" Id="Ra64bea8833e8492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c32b12220cf44e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7c397ca1934255" /><Relationship Type="http://schemas.openxmlformats.org/officeDocument/2006/relationships/theme" Target="/ppt/slideMasters/theme/theme1.xml" Id="R30c04555a4d445a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27c397ca193425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aa440631634cd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5a06608bc1416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f095f04288427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47dee3531248c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b21246f0a847e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3362ac85b7457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624f1c5736417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TEAM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TEAM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TEAM AS ble etablert [år] og holder til i Tau.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TEAM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TEAM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TEAM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−21 888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1 089 339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8 469 295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13 754 347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TEAM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EREVIK INVEST AS  –  39,0 %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ELLUN 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VIGNES 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JNS HOLDING AS  –  5,5 %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TJES INVEST AS  –  5,5 %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TEAM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TF gården, Hegnevegen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4120 Tau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927 610 752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TEAM AS</a:t>
            </a:r>
          </a:p>
        </p:txBody>
      </p:sp>
    </p:spTree>
  </p:cSld>
  <p:clrMapOvr>
    <a:masterClrMapping xmlns:a="http://schemas.openxmlformats.org/drawingml/2006/main"/>
  </p:clrMapOvr>
</p:sld>
</file>