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c138407f6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238f66b604c4d"/>
  </p:sldMasterIdLst>
  <p:sldIdLst>
    <p:sldId xmlns:r="http://schemas.openxmlformats.org/officeDocument/2006/relationships" id="256" r:id="R0df2bbc538ec4dfb"/>
    <p:sldId xmlns:r="http://schemas.openxmlformats.org/officeDocument/2006/relationships" id="257" r:id="R13cb14b79d72471e"/>
    <p:sldId xmlns:r="http://schemas.openxmlformats.org/officeDocument/2006/relationships" id="258" r:id="R0291563ed3c7404c"/>
    <p:sldId xmlns:r="http://schemas.openxmlformats.org/officeDocument/2006/relationships" id="259" r:id="Re6279ed6e25942e1"/>
    <p:sldId xmlns:r="http://schemas.openxmlformats.org/officeDocument/2006/relationships" id="260" r:id="R62d81cf3041a4039"/>
    <p:sldId xmlns:r="http://schemas.openxmlformats.org/officeDocument/2006/relationships" id="261" r:id="Rd84eb0f2a6f4464b"/>
    <p:sldId xmlns:r="http://schemas.openxmlformats.org/officeDocument/2006/relationships" id="262" r:id="R9504b0f241b8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238f66b604c4d" /><Relationship Type="http://schemas.openxmlformats.org/officeDocument/2006/relationships/slide" Target="/ppt/slides/slide1.xml" Id="R0df2bbc538ec4dfb" /><Relationship Type="http://schemas.openxmlformats.org/officeDocument/2006/relationships/slide" Target="/ppt/slides/slide2.xml" Id="R13cb14b79d72471e" /><Relationship Type="http://schemas.openxmlformats.org/officeDocument/2006/relationships/slide" Target="/ppt/slides/slide3.xml" Id="R0291563ed3c7404c" /><Relationship Type="http://schemas.openxmlformats.org/officeDocument/2006/relationships/slide" Target="/ppt/slides/slide4.xml" Id="Re6279ed6e25942e1" /><Relationship Type="http://schemas.openxmlformats.org/officeDocument/2006/relationships/slide" Target="/ppt/slides/slide5.xml" Id="R62d81cf3041a4039" /><Relationship Type="http://schemas.openxmlformats.org/officeDocument/2006/relationships/slide" Target="/ppt/slides/slide6.xml" Id="Rd84eb0f2a6f4464b" /><Relationship Type="http://schemas.openxmlformats.org/officeDocument/2006/relationships/slide" Target="/ppt/slides/slide7.xml" Id="R9504b0f241b8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1c94768a9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1c4e34b214a15" /><Relationship Type="http://schemas.openxmlformats.org/officeDocument/2006/relationships/theme" Target="/ppt/slideMasters/theme/theme1.xml" Id="R7ea0eab3714c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1c4e34b21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941ae44ea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eaf1cff3c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86453ed454d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d8bccc936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cf9b8ecea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a0a2c5123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03f59217f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2 366 659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BJERGA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Longebakke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927 621 312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