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19f9396a904b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04116cee91461e"/>
  </p:sldMasterIdLst>
  <p:sldIdLst>
    <p:sldId xmlns:r="http://schemas.openxmlformats.org/officeDocument/2006/relationships" id="256" r:id="Rb4565ab0179a4e83"/>
    <p:sldId xmlns:r="http://schemas.openxmlformats.org/officeDocument/2006/relationships" id="257" r:id="R784eb8c1274e40f6"/>
    <p:sldId xmlns:r="http://schemas.openxmlformats.org/officeDocument/2006/relationships" id="258" r:id="Rd3fe23698d76438b"/>
    <p:sldId xmlns:r="http://schemas.openxmlformats.org/officeDocument/2006/relationships" id="259" r:id="Rd6fa787ed6114385"/>
    <p:sldId xmlns:r="http://schemas.openxmlformats.org/officeDocument/2006/relationships" id="260" r:id="R39d76b84bb684c2a"/>
    <p:sldId xmlns:r="http://schemas.openxmlformats.org/officeDocument/2006/relationships" id="261" r:id="Rd53cd0bd19144ed2"/>
    <p:sldId xmlns:r="http://schemas.openxmlformats.org/officeDocument/2006/relationships" id="262" r:id="R23a20a346f0c4f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4116cee91461e" /><Relationship Type="http://schemas.openxmlformats.org/officeDocument/2006/relationships/slide" Target="/ppt/slides/slide1.xml" Id="Rb4565ab0179a4e83" /><Relationship Type="http://schemas.openxmlformats.org/officeDocument/2006/relationships/slide" Target="/ppt/slides/slide2.xml" Id="R784eb8c1274e40f6" /><Relationship Type="http://schemas.openxmlformats.org/officeDocument/2006/relationships/slide" Target="/ppt/slides/slide3.xml" Id="Rd3fe23698d76438b" /><Relationship Type="http://schemas.openxmlformats.org/officeDocument/2006/relationships/slide" Target="/ppt/slides/slide4.xml" Id="Rd6fa787ed6114385" /><Relationship Type="http://schemas.openxmlformats.org/officeDocument/2006/relationships/slide" Target="/ppt/slides/slide5.xml" Id="R39d76b84bb684c2a" /><Relationship Type="http://schemas.openxmlformats.org/officeDocument/2006/relationships/slide" Target="/ppt/slides/slide6.xml" Id="Rd53cd0bd19144ed2" /><Relationship Type="http://schemas.openxmlformats.org/officeDocument/2006/relationships/slide" Target="/ppt/slides/slide7.xml" Id="R23a20a346f0c4f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70b1f8c754e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9aa02f45d43de" /><Relationship Type="http://schemas.openxmlformats.org/officeDocument/2006/relationships/theme" Target="/ppt/slideMasters/theme/theme1.xml" Id="R08df096f327148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29aa02f45d43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b8ac3d9b34f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26f51b07948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8d19098f54c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ca487834547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b79da25534b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c4280c80d40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22751d0ef4f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NSU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NSU INVEST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28 557 294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29 657 294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URBANSKI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TTC Invest AS, Guderudgata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1830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927 651 092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NSU INVEST AS</a:t>
            </a:r>
          </a:p>
        </p:txBody>
      </p:sp>
    </p:spTree>
  </p:cSld>
  <p:clrMapOvr>
    <a:masterClrMapping xmlns:a="http://schemas.openxmlformats.org/drawingml/2006/main"/>
  </p:clrMapOvr>
</p:sld>
</file>