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20c2350ff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d1b88018d428c"/>
  </p:sldMasterIdLst>
  <p:sldIdLst>
    <p:sldId xmlns:r="http://schemas.openxmlformats.org/officeDocument/2006/relationships" id="256" r:id="R4b83943e0f6c4609"/>
    <p:sldId xmlns:r="http://schemas.openxmlformats.org/officeDocument/2006/relationships" id="257" r:id="Rcb1adb51e63842c3"/>
    <p:sldId xmlns:r="http://schemas.openxmlformats.org/officeDocument/2006/relationships" id="258" r:id="Rc6de8f499c874c1d"/>
    <p:sldId xmlns:r="http://schemas.openxmlformats.org/officeDocument/2006/relationships" id="259" r:id="R819bdf36ba434d63"/>
    <p:sldId xmlns:r="http://schemas.openxmlformats.org/officeDocument/2006/relationships" id="260" r:id="Rad5113cd91934ac0"/>
    <p:sldId xmlns:r="http://schemas.openxmlformats.org/officeDocument/2006/relationships" id="261" r:id="R83c2d4fc619b4832"/>
    <p:sldId xmlns:r="http://schemas.openxmlformats.org/officeDocument/2006/relationships" id="262" r:id="Rf532f00ef6c9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d1b88018d428c" /><Relationship Type="http://schemas.openxmlformats.org/officeDocument/2006/relationships/slide" Target="/ppt/slides/slide1.xml" Id="R4b83943e0f6c4609" /><Relationship Type="http://schemas.openxmlformats.org/officeDocument/2006/relationships/slide" Target="/ppt/slides/slide2.xml" Id="Rcb1adb51e63842c3" /><Relationship Type="http://schemas.openxmlformats.org/officeDocument/2006/relationships/slide" Target="/ppt/slides/slide3.xml" Id="Rc6de8f499c874c1d" /><Relationship Type="http://schemas.openxmlformats.org/officeDocument/2006/relationships/slide" Target="/ppt/slides/slide4.xml" Id="R819bdf36ba434d63" /><Relationship Type="http://schemas.openxmlformats.org/officeDocument/2006/relationships/slide" Target="/ppt/slides/slide5.xml" Id="Rad5113cd91934ac0" /><Relationship Type="http://schemas.openxmlformats.org/officeDocument/2006/relationships/slide" Target="/ppt/slides/slide6.xml" Id="R83c2d4fc619b4832" /><Relationship Type="http://schemas.openxmlformats.org/officeDocument/2006/relationships/slide" Target="/ppt/slides/slide7.xml" Id="Rf532f00ef6c9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ffadf1f33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a0d6fc6f4346" /><Relationship Type="http://schemas.openxmlformats.org/officeDocument/2006/relationships/theme" Target="/ppt/slideMasters/theme/theme1.xml" Id="R042a396383da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53a0d6fc6f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2062a261a49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a02aace85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b4ea6c750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3467b690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80b485d304a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a033305a4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486204c5c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35 870 424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Vespestadhaugen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