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656e9420cb4a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57a5150dd94860"/>
  </p:sldMasterIdLst>
  <p:sldIdLst>
    <p:sldId xmlns:r="http://schemas.openxmlformats.org/officeDocument/2006/relationships" id="256" r:id="R8355d4154b224c9c"/>
    <p:sldId xmlns:r="http://schemas.openxmlformats.org/officeDocument/2006/relationships" id="257" r:id="R8aa1de341e0d407d"/>
    <p:sldId xmlns:r="http://schemas.openxmlformats.org/officeDocument/2006/relationships" id="258" r:id="R5fa3e21bd4ba4a35"/>
    <p:sldId xmlns:r="http://schemas.openxmlformats.org/officeDocument/2006/relationships" id="259" r:id="Rbfff14de7db142c9"/>
    <p:sldId xmlns:r="http://schemas.openxmlformats.org/officeDocument/2006/relationships" id="260" r:id="R590162f6d71b46d1"/>
    <p:sldId xmlns:r="http://schemas.openxmlformats.org/officeDocument/2006/relationships" id="261" r:id="Rbea0dc2e60cf4134"/>
    <p:sldId xmlns:r="http://schemas.openxmlformats.org/officeDocument/2006/relationships" id="262" r:id="Rcb737d41eb1446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7a5150dd94860" /><Relationship Type="http://schemas.openxmlformats.org/officeDocument/2006/relationships/slide" Target="/ppt/slides/slide1.xml" Id="R8355d4154b224c9c" /><Relationship Type="http://schemas.openxmlformats.org/officeDocument/2006/relationships/slide" Target="/ppt/slides/slide2.xml" Id="R8aa1de341e0d407d" /><Relationship Type="http://schemas.openxmlformats.org/officeDocument/2006/relationships/slide" Target="/ppt/slides/slide3.xml" Id="R5fa3e21bd4ba4a35" /><Relationship Type="http://schemas.openxmlformats.org/officeDocument/2006/relationships/slide" Target="/ppt/slides/slide4.xml" Id="Rbfff14de7db142c9" /><Relationship Type="http://schemas.openxmlformats.org/officeDocument/2006/relationships/slide" Target="/ppt/slides/slide5.xml" Id="R590162f6d71b46d1" /><Relationship Type="http://schemas.openxmlformats.org/officeDocument/2006/relationships/slide" Target="/ppt/slides/slide6.xml" Id="Rbea0dc2e60cf4134" /><Relationship Type="http://schemas.openxmlformats.org/officeDocument/2006/relationships/slide" Target="/ppt/slides/slide7.xml" Id="Rcb737d41eb1446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d3621ee4d840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c4baa8bcf4ec8" /><Relationship Type="http://schemas.openxmlformats.org/officeDocument/2006/relationships/theme" Target="/ppt/slideMasters/theme/theme1.xml" Id="Rb05bf21c34c04d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8c4baa8bcf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01275529c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88d5b02c843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26c7b3f88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822b390764b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ea329a4854b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fe89a54d741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6f857182b4d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KJETIL EIDESVIK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36 604 552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39 416 699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