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b1063fceec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e3fb7fc9d7418a"/>
  </p:sldMasterIdLst>
  <p:sldIdLst>
    <p:sldId xmlns:r="http://schemas.openxmlformats.org/officeDocument/2006/relationships" id="256" r:id="R02426ffbe13d4841"/>
    <p:sldId xmlns:r="http://schemas.openxmlformats.org/officeDocument/2006/relationships" id="257" r:id="R10f368d51f024e86"/>
    <p:sldId xmlns:r="http://schemas.openxmlformats.org/officeDocument/2006/relationships" id="258" r:id="Reb97be6913ed4c5b"/>
    <p:sldId xmlns:r="http://schemas.openxmlformats.org/officeDocument/2006/relationships" id="259" r:id="Rb3edd7de3827451b"/>
    <p:sldId xmlns:r="http://schemas.openxmlformats.org/officeDocument/2006/relationships" id="260" r:id="R750c51797d054d62"/>
    <p:sldId xmlns:r="http://schemas.openxmlformats.org/officeDocument/2006/relationships" id="261" r:id="R57a09453a54d4cb7"/>
    <p:sldId xmlns:r="http://schemas.openxmlformats.org/officeDocument/2006/relationships" id="262" r:id="R8930ef57294f4a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3fb7fc9d7418a" /><Relationship Type="http://schemas.openxmlformats.org/officeDocument/2006/relationships/slide" Target="/ppt/slides/slide1.xml" Id="R02426ffbe13d4841" /><Relationship Type="http://schemas.openxmlformats.org/officeDocument/2006/relationships/slide" Target="/ppt/slides/slide2.xml" Id="R10f368d51f024e86" /><Relationship Type="http://schemas.openxmlformats.org/officeDocument/2006/relationships/slide" Target="/ppt/slides/slide3.xml" Id="Reb97be6913ed4c5b" /><Relationship Type="http://schemas.openxmlformats.org/officeDocument/2006/relationships/slide" Target="/ppt/slides/slide4.xml" Id="Rb3edd7de3827451b" /><Relationship Type="http://schemas.openxmlformats.org/officeDocument/2006/relationships/slide" Target="/ppt/slides/slide5.xml" Id="R750c51797d054d62" /><Relationship Type="http://schemas.openxmlformats.org/officeDocument/2006/relationships/slide" Target="/ppt/slides/slide6.xml" Id="R57a09453a54d4cb7" /><Relationship Type="http://schemas.openxmlformats.org/officeDocument/2006/relationships/slide" Target="/ppt/slides/slide7.xml" Id="R8930ef57294f4a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57ee4c8d74d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2875f38204efc" /><Relationship Type="http://schemas.openxmlformats.org/officeDocument/2006/relationships/theme" Target="/ppt/slideMasters/theme/theme1.xml" Id="Rbcadbb7252ef42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e2875f38204e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fccc7868a42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13aad283a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cf1f0f46a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2ab22199f4c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1133e671445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45f749442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2f81a8c6a4e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CNX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CNX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2 170 538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10 092 396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36 173 080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38 087 843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ARNE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Ladebekken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CNX EIENDOM AS</a:t>
            </a:r>
          </a:p>
        </p:txBody>
      </p:sp>
    </p:spTree>
  </p:cSld>
  <p:clrMapOvr>
    <a:masterClrMapping xmlns:a="http://schemas.openxmlformats.org/drawingml/2006/main"/>
  </p:clrMapOvr>
</p:sld>
</file>