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fbb90d90d84c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c453c8701b4d82"/>
  </p:sldMasterIdLst>
  <p:sldIdLst>
    <p:sldId xmlns:r="http://schemas.openxmlformats.org/officeDocument/2006/relationships" id="256" r:id="Re2fef781db3649bb"/>
    <p:sldId xmlns:r="http://schemas.openxmlformats.org/officeDocument/2006/relationships" id="257" r:id="R705c9a06b1b041a1"/>
    <p:sldId xmlns:r="http://schemas.openxmlformats.org/officeDocument/2006/relationships" id="258" r:id="Rd4122973cf5141c7"/>
    <p:sldId xmlns:r="http://schemas.openxmlformats.org/officeDocument/2006/relationships" id="259" r:id="Rc95c12a53f47413d"/>
    <p:sldId xmlns:r="http://schemas.openxmlformats.org/officeDocument/2006/relationships" id="260" r:id="R20f539af01c64660"/>
    <p:sldId xmlns:r="http://schemas.openxmlformats.org/officeDocument/2006/relationships" id="261" r:id="Rac857da738cf478c"/>
    <p:sldId xmlns:r="http://schemas.openxmlformats.org/officeDocument/2006/relationships" id="262" r:id="R144e597df2aa41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c453c8701b4d82" /><Relationship Type="http://schemas.openxmlformats.org/officeDocument/2006/relationships/slide" Target="/ppt/slides/slide1.xml" Id="Re2fef781db3649bb" /><Relationship Type="http://schemas.openxmlformats.org/officeDocument/2006/relationships/slide" Target="/ppt/slides/slide2.xml" Id="R705c9a06b1b041a1" /><Relationship Type="http://schemas.openxmlformats.org/officeDocument/2006/relationships/slide" Target="/ppt/slides/slide3.xml" Id="Rd4122973cf5141c7" /><Relationship Type="http://schemas.openxmlformats.org/officeDocument/2006/relationships/slide" Target="/ppt/slides/slide4.xml" Id="Rc95c12a53f47413d" /><Relationship Type="http://schemas.openxmlformats.org/officeDocument/2006/relationships/slide" Target="/ppt/slides/slide5.xml" Id="R20f539af01c64660" /><Relationship Type="http://schemas.openxmlformats.org/officeDocument/2006/relationships/slide" Target="/ppt/slides/slide6.xml" Id="Rac857da738cf478c" /><Relationship Type="http://schemas.openxmlformats.org/officeDocument/2006/relationships/slide" Target="/ppt/slides/slide7.xml" Id="R144e597df2aa41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84bd0184a4d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37b93f75e4911" /><Relationship Type="http://schemas.openxmlformats.org/officeDocument/2006/relationships/theme" Target="/ppt/slideMasters/theme/theme1.xml" Id="R4bb9c9419a1e44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437b93f75e49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33119ee5f43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4ea5bc9a04c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f7d48bfb04a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d3daf51dc4c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1819a759a4f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7b4c6bbc841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d4f29760243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THRANE-STEEN FORVALTNING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THRANE-STEEN FORVALTNING HOLDING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4 868 719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116 024 228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116 913 812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AUGUST THRANE-STEEN MEDHUS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LEOPOLD THRANE-STEEN MEDHUS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EDNA CECILIE THRANE-STEEN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Grevegården 24A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927 660 849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FORVALTNING HOLDING AS</a:t>
            </a:r>
          </a:p>
        </p:txBody>
      </p:sp>
    </p:spTree>
  </p:cSld>
  <p:clrMapOvr>
    <a:masterClrMapping xmlns:a="http://schemas.openxmlformats.org/drawingml/2006/main"/>
  </p:clrMapOvr>
</p:sld>
</file>