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50f5c929445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3bf500349543ee"/>
  </p:sldMasterIdLst>
  <p:sldIdLst>
    <p:sldId xmlns:r="http://schemas.openxmlformats.org/officeDocument/2006/relationships" id="256" r:id="R8161f2295420439e"/>
    <p:sldId xmlns:r="http://schemas.openxmlformats.org/officeDocument/2006/relationships" id="257" r:id="R04c44ff71f684af5"/>
    <p:sldId xmlns:r="http://schemas.openxmlformats.org/officeDocument/2006/relationships" id="258" r:id="R44172bf498bc4f24"/>
    <p:sldId xmlns:r="http://schemas.openxmlformats.org/officeDocument/2006/relationships" id="259" r:id="Rfd78454718fe4f59"/>
    <p:sldId xmlns:r="http://schemas.openxmlformats.org/officeDocument/2006/relationships" id="260" r:id="R49ff6cdd587544de"/>
    <p:sldId xmlns:r="http://schemas.openxmlformats.org/officeDocument/2006/relationships" id="261" r:id="Rc6f2adb1e4324844"/>
    <p:sldId xmlns:r="http://schemas.openxmlformats.org/officeDocument/2006/relationships" id="262" r:id="R406d713a71a04e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bf500349543ee" /><Relationship Type="http://schemas.openxmlformats.org/officeDocument/2006/relationships/slide" Target="/ppt/slides/slide1.xml" Id="R8161f2295420439e" /><Relationship Type="http://schemas.openxmlformats.org/officeDocument/2006/relationships/slide" Target="/ppt/slides/slide2.xml" Id="R04c44ff71f684af5" /><Relationship Type="http://schemas.openxmlformats.org/officeDocument/2006/relationships/slide" Target="/ppt/slides/slide3.xml" Id="R44172bf498bc4f24" /><Relationship Type="http://schemas.openxmlformats.org/officeDocument/2006/relationships/slide" Target="/ppt/slides/slide4.xml" Id="Rfd78454718fe4f59" /><Relationship Type="http://schemas.openxmlformats.org/officeDocument/2006/relationships/slide" Target="/ppt/slides/slide5.xml" Id="R49ff6cdd587544de" /><Relationship Type="http://schemas.openxmlformats.org/officeDocument/2006/relationships/slide" Target="/ppt/slides/slide6.xml" Id="Rc6f2adb1e4324844" /><Relationship Type="http://schemas.openxmlformats.org/officeDocument/2006/relationships/slide" Target="/ppt/slides/slide7.xml" Id="R406d713a71a04e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198a743e6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ca0fa749b4193" /><Relationship Type="http://schemas.openxmlformats.org/officeDocument/2006/relationships/theme" Target="/ppt/slideMasters/theme/theme1.xml" Id="Red998759e0c4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4ca0fa749b41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4c855e7de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5999af9f5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fc1856a9f44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77f85e0ed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bf6001f57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b486c0dc244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410b0cdeb42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SKIBERG AS ble etablert [år] og holder til i Hof.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12 801 775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BACKER-GRØNDAHL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BACKER-GRØNDAHL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Holts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3090 Hof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927 665 905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SKIBERG AS</a:t>
            </a:r>
          </a:p>
        </p:txBody>
      </p:sp>
    </p:spTree>
  </p:cSld>
  <p:clrMapOvr>
    <a:masterClrMapping xmlns:a="http://schemas.openxmlformats.org/drawingml/2006/main"/>
  </p:clrMapOvr>
</p:sld>
</file>