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fbe140b9e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7e11acc5b4ce4"/>
  </p:sldMasterIdLst>
  <p:sldIdLst>
    <p:sldId xmlns:r="http://schemas.openxmlformats.org/officeDocument/2006/relationships" id="256" r:id="R64dc795275f948ab"/>
    <p:sldId xmlns:r="http://schemas.openxmlformats.org/officeDocument/2006/relationships" id="257" r:id="R7906a84a25144d82"/>
    <p:sldId xmlns:r="http://schemas.openxmlformats.org/officeDocument/2006/relationships" id="258" r:id="R6621272510d7427c"/>
    <p:sldId xmlns:r="http://schemas.openxmlformats.org/officeDocument/2006/relationships" id="259" r:id="R5f10a01cf9d64510"/>
    <p:sldId xmlns:r="http://schemas.openxmlformats.org/officeDocument/2006/relationships" id="260" r:id="Rb5ad454a993c4a1f"/>
    <p:sldId xmlns:r="http://schemas.openxmlformats.org/officeDocument/2006/relationships" id="261" r:id="Rb85371f770c64041"/>
    <p:sldId xmlns:r="http://schemas.openxmlformats.org/officeDocument/2006/relationships" id="262" r:id="R96ef43e3c3b6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7e11acc5b4ce4" /><Relationship Type="http://schemas.openxmlformats.org/officeDocument/2006/relationships/slide" Target="/ppt/slides/slide1.xml" Id="R64dc795275f948ab" /><Relationship Type="http://schemas.openxmlformats.org/officeDocument/2006/relationships/slide" Target="/ppt/slides/slide2.xml" Id="R7906a84a25144d82" /><Relationship Type="http://schemas.openxmlformats.org/officeDocument/2006/relationships/slide" Target="/ppt/slides/slide3.xml" Id="R6621272510d7427c" /><Relationship Type="http://schemas.openxmlformats.org/officeDocument/2006/relationships/slide" Target="/ppt/slides/slide4.xml" Id="R5f10a01cf9d64510" /><Relationship Type="http://schemas.openxmlformats.org/officeDocument/2006/relationships/slide" Target="/ppt/slides/slide5.xml" Id="Rb5ad454a993c4a1f" /><Relationship Type="http://schemas.openxmlformats.org/officeDocument/2006/relationships/slide" Target="/ppt/slides/slide6.xml" Id="Rb85371f770c64041" /><Relationship Type="http://schemas.openxmlformats.org/officeDocument/2006/relationships/slide" Target="/ppt/slides/slide7.xml" Id="R96ef43e3c3b6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4686e0c2b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c63de3a5e4653" /><Relationship Type="http://schemas.openxmlformats.org/officeDocument/2006/relationships/theme" Target="/ppt/slideMasters/theme/theme1.xml" Id="Ra603b97b9a9e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c63de3a5e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c1c17bc540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633370e79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8e6693956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c0fbd8989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bac68adf8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c7fee3c92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1436694fd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 FILTBYGG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FILTBYGG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4 271 262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4 281 626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BRUUSGAARD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