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5138bcdc624a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b873135734ee9"/>
  </p:sldMasterIdLst>
  <p:sldIdLst>
    <p:sldId xmlns:r="http://schemas.openxmlformats.org/officeDocument/2006/relationships" id="256" r:id="R4798cec4a4e74e58"/>
    <p:sldId xmlns:r="http://schemas.openxmlformats.org/officeDocument/2006/relationships" id="257" r:id="Rfda4d4f5c454495b"/>
    <p:sldId xmlns:r="http://schemas.openxmlformats.org/officeDocument/2006/relationships" id="258" r:id="Rb1f1e308323c4ead"/>
    <p:sldId xmlns:r="http://schemas.openxmlformats.org/officeDocument/2006/relationships" id="259" r:id="R70b4a4393d99407d"/>
    <p:sldId xmlns:r="http://schemas.openxmlformats.org/officeDocument/2006/relationships" id="260" r:id="R3db6f49a8a5c466e"/>
    <p:sldId xmlns:r="http://schemas.openxmlformats.org/officeDocument/2006/relationships" id="261" r:id="R8cd4fc21a7e04a28"/>
    <p:sldId xmlns:r="http://schemas.openxmlformats.org/officeDocument/2006/relationships" id="262" r:id="R3023c70417e24a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b873135734ee9" /><Relationship Type="http://schemas.openxmlformats.org/officeDocument/2006/relationships/slide" Target="/ppt/slides/slide1.xml" Id="R4798cec4a4e74e58" /><Relationship Type="http://schemas.openxmlformats.org/officeDocument/2006/relationships/slide" Target="/ppt/slides/slide2.xml" Id="Rfda4d4f5c454495b" /><Relationship Type="http://schemas.openxmlformats.org/officeDocument/2006/relationships/slide" Target="/ppt/slides/slide3.xml" Id="Rb1f1e308323c4ead" /><Relationship Type="http://schemas.openxmlformats.org/officeDocument/2006/relationships/slide" Target="/ppt/slides/slide4.xml" Id="R70b4a4393d99407d" /><Relationship Type="http://schemas.openxmlformats.org/officeDocument/2006/relationships/slide" Target="/ppt/slides/slide5.xml" Id="R3db6f49a8a5c466e" /><Relationship Type="http://schemas.openxmlformats.org/officeDocument/2006/relationships/slide" Target="/ppt/slides/slide6.xml" Id="R8cd4fc21a7e04a28" /><Relationship Type="http://schemas.openxmlformats.org/officeDocument/2006/relationships/slide" Target="/ppt/slides/slide7.xml" Id="R3023c70417e24a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c1d4cd4224d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6f9f495614eff" /><Relationship Type="http://schemas.openxmlformats.org/officeDocument/2006/relationships/theme" Target="/ppt/slideMasters/theme/theme1.xml" Id="R582c735960fa4d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e6f9f495614e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cce7f7fae42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5130bba304f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4ea2e116046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167f20acd40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bed674e904f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517e449d847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155d243484c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OES 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OES FILTBYGG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2 041 005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OLAV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ELLEN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SIGURD  –  22,2 %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