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ccea6c92f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7bbd4467041d6"/>
  </p:sldMasterIdLst>
  <p:sldIdLst>
    <p:sldId xmlns:r="http://schemas.openxmlformats.org/officeDocument/2006/relationships" id="256" r:id="R850a0a3019b246d9"/>
    <p:sldId xmlns:r="http://schemas.openxmlformats.org/officeDocument/2006/relationships" id="257" r:id="Red0234e8da3248e1"/>
    <p:sldId xmlns:r="http://schemas.openxmlformats.org/officeDocument/2006/relationships" id="258" r:id="Re592ce95345b40e3"/>
    <p:sldId xmlns:r="http://schemas.openxmlformats.org/officeDocument/2006/relationships" id="259" r:id="Rdbad27d7e4b245e7"/>
    <p:sldId xmlns:r="http://schemas.openxmlformats.org/officeDocument/2006/relationships" id="260" r:id="R4be063f7c1484715"/>
    <p:sldId xmlns:r="http://schemas.openxmlformats.org/officeDocument/2006/relationships" id="261" r:id="Re16c4b25cf4e4449"/>
    <p:sldId xmlns:r="http://schemas.openxmlformats.org/officeDocument/2006/relationships" id="262" r:id="R241fa6a91b02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7bbd4467041d6" /><Relationship Type="http://schemas.openxmlformats.org/officeDocument/2006/relationships/slide" Target="/ppt/slides/slide1.xml" Id="R850a0a3019b246d9" /><Relationship Type="http://schemas.openxmlformats.org/officeDocument/2006/relationships/slide" Target="/ppt/slides/slide2.xml" Id="Red0234e8da3248e1" /><Relationship Type="http://schemas.openxmlformats.org/officeDocument/2006/relationships/slide" Target="/ppt/slides/slide3.xml" Id="Re592ce95345b40e3" /><Relationship Type="http://schemas.openxmlformats.org/officeDocument/2006/relationships/slide" Target="/ppt/slides/slide4.xml" Id="Rdbad27d7e4b245e7" /><Relationship Type="http://schemas.openxmlformats.org/officeDocument/2006/relationships/slide" Target="/ppt/slides/slide5.xml" Id="R4be063f7c1484715" /><Relationship Type="http://schemas.openxmlformats.org/officeDocument/2006/relationships/slide" Target="/ppt/slides/slide6.xml" Id="Re16c4b25cf4e4449" /><Relationship Type="http://schemas.openxmlformats.org/officeDocument/2006/relationships/slide" Target="/ppt/slides/slide7.xml" Id="R241fa6a91b02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650260b8d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dae1e9bf14fea" /><Relationship Type="http://schemas.openxmlformats.org/officeDocument/2006/relationships/theme" Target="/ppt/slideMasters/theme/theme1.xml" Id="Reca10428547c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1dae1e9bf1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312408e69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b1203390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1d123627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3a35bc9e44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b3d2dea1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25f329eb43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73150c68f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JHB FILTBYGG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1 561 964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12 127 849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JAN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Bruusgaard, Gydas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JHB FILTBYGG AS</a:t>
            </a:r>
          </a:p>
        </p:txBody>
      </p:sp>
    </p:spTree>
  </p:cSld>
  <p:clrMapOvr>
    <a:masterClrMapping xmlns:a="http://schemas.openxmlformats.org/drawingml/2006/main"/>
  </p:clrMapOvr>
</p:sld>
</file>