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a773414dc145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824d99a71e416d"/>
  </p:sldMasterIdLst>
  <p:sldIdLst>
    <p:sldId xmlns:r="http://schemas.openxmlformats.org/officeDocument/2006/relationships" id="256" r:id="Ra4895332f15947ff"/>
    <p:sldId xmlns:r="http://schemas.openxmlformats.org/officeDocument/2006/relationships" id="257" r:id="Rc9b836bde15c4c4d"/>
    <p:sldId xmlns:r="http://schemas.openxmlformats.org/officeDocument/2006/relationships" id="258" r:id="Ra65d559a3cf84e0d"/>
    <p:sldId xmlns:r="http://schemas.openxmlformats.org/officeDocument/2006/relationships" id="259" r:id="R251dea96476e4894"/>
    <p:sldId xmlns:r="http://schemas.openxmlformats.org/officeDocument/2006/relationships" id="260" r:id="R5c30cea4deb64746"/>
    <p:sldId xmlns:r="http://schemas.openxmlformats.org/officeDocument/2006/relationships" id="261" r:id="Rdc996d7cb84a4c50"/>
    <p:sldId xmlns:r="http://schemas.openxmlformats.org/officeDocument/2006/relationships" id="262" r:id="R0edd66ea9da44a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824d99a71e416d" /><Relationship Type="http://schemas.openxmlformats.org/officeDocument/2006/relationships/slide" Target="/ppt/slides/slide1.xml" Id="Ra4895332f15947ff" /><Relationship Type="http://schemas.openxmlformats.org/officeDocument/2006/relationships/slide" Target="/ppt/slides/slide2.xml" Id="Rc9b836bde15c4c4d" /><Relationship Type="http://schemas.openxmlformats.org/officeDocument/2006/relationships/slide" Target="/ppt/slides/slide3.xml" Id="Ra65d559a3cf84e0d" /><Relationship Type="http://schemas.openxmlformats.org/officeDocument/2006/relationships/slide" Target="/ppt/slides/slide4.xml" Id="R251dea96476e4894" /><Relationship Type="http://schemas.openxmlformats.org/officeDocument/2006/relationships/slide" Target="/ppt/slides/slide5.xml" Id="R5c30cea4deb64746" /><Relationship Type="http://schemas.openxmlformats.org/officeDocument/2006/relationships/slide" Target="/ppt/slides/slide6.xml" Id="Rdc996d7cb84a4c50" /><Relationship Type="http://schemas.openxmlformats.org/officeDocument/2006/relationships/slide" Target="/ppt/slides/slide7.xml" Id="R0edd66ea9da44a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b026cc414e4c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9fa52dfda5414a" /><Relationship Type="http://schemas.openxmlformats.org/officeDocument/2006/relationships/theme" Target="/ppt/slideMasters/theme/theme1.xml" Id="R5e327f7b87744b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9fa52dfda541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55bb3cf0de41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49cb08327240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9b76670c9143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69562feb6448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023a17ceb247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b925bc37894b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80d399d67347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EB FILTBYGG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 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EB FILTBYGG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 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 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 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1 697 192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15 682 521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15 719 316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 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BRUUSGAARD ERIK  –  96,3 %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BAGLERGATEN 1 HOLDING AS  –  3,7 %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 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Storgate 104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927 666 006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 FILTBYGG AS</a:t>
            </a:r>
          </a:p>
        </p:txBody>
      </p:sp>
    </p:spTree>
  </p:cSld>
  <p:clrMapOvr>
    <a:masterClrMapping xmlns:a="http://schemas.openxmlformats.org/drawingml/2006/main"/>
  </p:clrMapOvr>
</p:sld>
</file>