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10bc3ef01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b9bb4cbb54893"/>
  </p:sldMasterIdLst>
  <p:sldIdLst>
    <p:sldId xmlns:r="http://schemas.openxmlformats.org/officeDocument/2006/relationships" id="256" r:id="Rcf1c87323e2640d2"/>
    <p:sldId xmlns:r="http://schemas.openxmlformats.org/officeDocument/2006/relationships" id="257" r:id="Rdfaf4ab0890a427a"/>
    <p:sldId xmlns:r="http://schemas.openxmlformats.org/officeDocument/2006/relationships" id="258" r:id="R32486a6bc7c54ae1"/>
    <p:sldId xmlns:r="http://schemas.openxmlformats.org/officeDocument/2006/relationships" id="259" r:id="Rdf10d3a8c8804370"/>
    <p:sldId xmlns:r="http://schemas.openxmlformats.org/officeDocument/2006/relationships" id="260" r:id="R8e21d8dcf3f742c1"/>
    <p:sldId xmlns:r="http://schemas.openxmlformats.org/officeDocument/2006/relationships" id="261" r:id="R10405f8892044ea8"/>
    <p:sldId xmlns:r="http://schemas.openxmlformats.org/officeDocument/2006/relationships" id="262" r:id="Rbddafa577d57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b9bb4cbb54893" /><Relationship Type="http://schemas.openxmlformats.org/officeDocument/2006/relationships/slide" Target="/ppt/slides/slide1.xml" Id="Rcf1c87323e2640d2" /><Relationship Type="http://schemas.openxmlformats.org/officeDocument/2006/relationships/slide" Target="/ppt/slides/slide2.xml" Id="Rdfaf4ab0890a427a" /><Relationship Type="http://schemas.openxmlformats.org/officeDocument/2006/relationships/slide" Target="/ppt/slides/slide3.xml" Id="R32486a6bc7c54ae1" /><Relationship Type="http://schemas.openxmlformats.org/officeDocument/2006/relationships/slide" Target="/ppt/slides/slide4.xml" Id="Rdf10d3a8c8804370" /><Relationship Type="http://schemas.openxmlformats.org/officeDocument/2006/relationships/slide" Target="/ppt/slides/slide5.xml" Id="R8e21d8dcf3f742c1" /><Relationship Type="http://schemas.openxmlformats.org/officeDocument/2006/relationships/slide" Target="/ppt/slides/slide6.xml" Id="R10405f8892044ea8" /><Relationship Type="http://schemas.openxmlformats.org/officeDocument/2006/relationships/slide" Target="/ppt/slides/slide7.xml" Id="Rbddafa577d57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80f01601b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08628d624837" /><Relationship Type="http://schemas.openxmlformats.org/officeDocument/2006/relationships/theme" Target="/ppt/slideMasters/theme/theme1.xml" Id="Rc0a1b65a6316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508628d62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af3a9433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7c228406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9d75c3c9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02bffb1324f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e1d048dd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fe2ea90ae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b605763f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TIM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