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c9cf2e05164f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746285ca4c4d44"/>
  </p:sldMasterIdLst>
  <p:sldIdLst>
    <p:sldId xmlns:r="http://schemas.openxmlformats.org/officeDocument/2006/relationships" id="256" r:id="R954cfe66c55c4003"/>
    <p:sldId xmlns:r="http://schemas.openxmlformats.org/officeDocument/2006/relationships" id="257" r:id="R2b4f4445fda94d19"/>
    <p:sldId xmlns:r="http://schemas.openxmlformats.org/officeDocument/2006/relationships" id="258" r:id="Ra72e4f97289f4f9c"/>
    <p:sldId xmlns:r="http://schemas.openxmlformats.org/officeDocument/2006/relationships" id="259" r:id="Rb4e45cfd1af44fca"/>
    <p:sldId xmlns:r="http://schemas.openxmlformats.org/officeDocument/2006/relationships" id="260" r:id="R1fb240f0a773450a"/>
    <p:sldId xmlns:r="http://schemas.openxmlformats.org/officeDocument/2006/relationships" id="261" r:id="R3ceb2a02203e402e"/>
    <p:sldId xmlns:r="http://schemas.openxmlformats.org/officeDocument/2006/relationships" id="262" r:id="R604fed03bf2f4c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46285ca4c4d44" /><Relationship Type="http://schemas.openxmlformats.org/officeDocument/2006/relationships/slide" Target="/ppt/slides/slide1.xml" Id="R954cfe66c55c4003" /><Relationship Type="http://schemas.openxmlformats.org/officeDocument/2006/relationships/slide" Target="/ppt/slides/slide2.xml" Id="R2b4f4445fda94d19" /><Relationship Type="http://schemas.openxmlformats.org/officeDocument/2006/relationships/slide" Target="/ppt/slides/slide3.xml" Id="Ra72e4f97289f4f9c" /><Relationship Type="http://schemas.openxmlformats.org/officeDocument/2006/relationships/slide" Target="/ppt/slides/slide4.xml" Id="Rb4e45cfd1af44fca" /><Relationship Type="http://schemas.openxmlformats.org/officeDocument/2006/relationships/slide" Target="/ppt/slides/slide5.xml" Id="R1fb240f0a773450a" /><Relationship Type="http://schemas.openxmlformats.org/officeDocument/2006/relationships/slide" Target="/ppt/slides/slide6.xml" Id="R3ceb2a02203e402e" /><Relationship Type="http://schemas.openxmlformats.org/officeDocument/2006/relationships/slide" Target="/ppt/slides/slide7.xml" Id="R604fed03bf2f4c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0a92f2ee794d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372009b844c98" /><Relationship Type="http://schemas.openxmlformats.org/officeDocument/2006/relationships/theme" Target="/ppt/slideMasters/theme/theme1.xml" Id="R593f7d4d71a343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3372009b844c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20305842943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4a283479f41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66ed8ab0c4a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587a401e748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d668cb8054f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87b780dbb40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f4cd3312044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NEM INVEST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314 821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1 236 478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BRUVOLL MICHELLE S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Løkjastranda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6773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927 671 433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