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898e09b89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7b27d8b104d2e"/>
  </p:sldMasterIdLst>
  <p:sldIdLst>
    <p:sldId xmlns:r="http://schemas.openxmlformats.org/officeDocument/2006/relationships" id="256" r:id="R45b6182babc74d2d"/>
    <p:sldId xmlns:r="http://schemas.openxmlformats.org/officeDocument/2006/relationships" id="257" r:id="R0d6d61d5cbc046df"/>
    <p:sldId xmlns:r="http://schemas.openxmlformats.org/officeDocument/2006/relationships" id="258" r:id="R0a6607975a8041f5"/>
    <p:sldId xmlns:r="http://schemas.openxmlformats.org/officeDocument/2006/relationships" id="259" r:id="Re3fc19417bce47de"/>
    <p:sldId xmlns:r="http://schemas.openxmlformats.org/officeDocument/2006/relationships" id="260" r:id="Rdad2272752fc4e33"/>
    <p:sldId xmlns:r="http://schemas.openxmlformats.org/officeDocument/2006/relationships" id="261" r:id="R4c785d36f0b74a1f"/>
    <p:sldId xmlns:r="http://schemas.openxmlformats.org/officeDocument/2006/relationships" id="262" r:id="R9465c2be9401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7b27d8b104d2e" /><Relationship Type="http://schemas.openxmlformats.org/officeDocument/2006/relationships/slide" Target="/ppt/slides/slide1.xml" Id="R45b6182babc74d2d" /><Relationship Type="http://schemas.openxmlformats.org/officeDocument/2006/relationships/slide" Target="/ppt/slides/slide2.xml" Id="R0d6d61d5cbc046df" /><Relationship Type="http://schemas.openxmlformats.org/officeDocument/2006/relationships/slide" Target="/ppt/slides/slide3.xml" Id="R0a6607975a8041f5" /><Relationship Type="http://schemas.openxmlformats.org/officeDocument/2006/relationships/slide" Target="/ppt/slides/slide4.xml" Id="Re3fc19417bce47de" /><Relationship Type="http://schemas.openxmlformats.org/officeDocument/2006/relationships/slide" Target="/ppt/slides/slide5.xml" Id="Rdad2272752fc4e33" /><Relationship Type="http://schemas.openxmlformats.org/officeDocument/2006/relationships/slide" Target="/ppt/slides/slide6.xml" Id="R4c785d36f0b74a1f" /><Relationship Type="http://schemas.openxmlformats.org/officeDocument/2006/relationships/slide" Target="/ppt/slides/slide7.xml" Id="R9465c2be9401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6c4238ec4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522d8d3014a20" /><Relationship Type="http://schemas.openxmlformats.org/officeDocument/2006/relationships/theme" Target="/ppt/slideMasters/theme/theme1.xml" Id="Rbd54c24a0f9e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522d8d301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970ec597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ec27a1cb7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798ab79c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df086bd2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83c35e6e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8c7dafde846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358450eeb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 HCH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81 319 070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87 057 586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KROHNSTAD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Christopher Krohnstad, Huk aveny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927 687 399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HCH AS</a:t>
            </a:r>
          </a:p>
        </p:txBody>
      </p:sp>
    </p:spTree>
  </p:cSld>
  <p:clrMapOvr>
    <a:masterClrMapping xmlns:a="http://schemas.openxmlformats.org/drawingml/2006/main"/>
  </p:clrMapOvr>
</p:sld>
</file>