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ce49366d2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b5f1f6b70486d"/>
  </p:sldMasterIdLst>
  <p:sldIdLst>
    <p:sldId xmlns:r="http://schemas.openxmlformats.org/officeDocument/2006/relationships" id="256" r:id="R8cd4613802a34eb7"/>
    <p:sldId xmlns:r="http://schemas.openxmlformats.org/officeDocument/2006/relationships" id="257" r:id="R5a7e3268084942cc"/>
    <p:sldId xmlns:r="http://schemas.openxmlformats.org/officeDocument/2006/relationships" id="258" r:id="R3d543c50f4664474"/>
    <p:sldId xmlns:r="http://schemas.openxmlformats.org/officeDocument/2006/relationships" id="259" r:id="R459af6b87148455d"/>
    <p:sldId xmlns:r="http://schemas.openxmlformats.org/officeDocument/2006/relationships" id="260" r:id="R98b0e4caee5f433a"/>
    <p:sldId xmlns:r="http://schemas.openxmlformats.org/officeDocument/2006/relationships" id="261" r:id="Rcf9ddf712e604f22"/>
    <p:sldId xmlns:r="http://schemas.openxmlformats.org/officeDocument/2006/relationships" id="262" r:id="R8f05b6d14466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b5f1f6b70486d" /><Relationship Type="http://schemas.openxmlformats.org/officeDocument/2006/relationships/slide" Target="/ppt/slides/slide1.xml" Id="R8cd4613802a34eb7" /><Relationship Type="http://schemas.openxmlformats.org/officeDocument/2006/relationships/slide" Target="/ppt/slides/slide2.xml" Id="R5a7e3268084942cc" /><Relationship Type="http://schemas.openxmlformats.org/officeDocument/2006/relationships/slide" Target="/ppt/slides/slide3.xml" Id="R3d543c50f4664474" /><Relationship Type="http://schemas.openxmlformats.org/officeDocument/2006/relationships/slide" Target="/ppt/slides/slide4.xml" Id="R459af6b87148455d" /><Relationship Type="http://schemas.openxmlformats.org/officeDocument/2006/relationships/slide" Target="/ppt/slides/slide5.xml" Id="R98b0e4caee5f433a" /><Relationship Type="http://schemas.openxmlformats.org/officeDocument/2006/relationships/slide" Target="/ppt/slides/slide6.xml" Id="Rcf9ddf712e604f22" /><Relationship Type="http://schemas.openxmlformats.org/officeDocument/2006/relationships/slide" Target="/ppt/slides/slide7.xml" Id="R8f05b6d14466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e104eefa0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7e56a61f4433" /><Relationship Type="http://schemas.openxmlformats.org/officeDocument/2006/relationships/theme" Target="/ppt/slideMasters/theme/theme1.xml" Id="R28ce9595926a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47e56a61f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31a92823a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8516fea5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89177041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70a9d2e7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cc43aa33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5c18a584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70e0aa0c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73 465 718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 AS</a:t>
            </a:r>
          </a:p>
        </p:txBody>
      </p:sp>
    </p:spTree>
  </p:cSld>
  <p:clrMapOvr>
    <a:masterClrMapping xmlns:a="http://schemas.openxmlformats.org/drawingml/2006/main"/>
  </p:clrMapOvr>
</p:sld>
</file>