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82ee13e9e34d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127b8021f4585"/>
  </p:sldMasterIdLst>
  <p:sldIdLst>
    <p:sldId xmlns:r="http://schemas.openxmlformats.org/officeDocument/2006/relationships" id="256" r:id="Raf00ae1caeef41be"/>
    <p:sldId xmlns:r="http://schemas.openxmlformats.org/officeDocument/2006/relationships" id="257" r:id="R381d1222cf5140e3"/>
    <p:sldId xmlns:r="http://schemas.openxmlformats.org/officeDocument/2006/relationships" id="258" r:id="Rb193754fc85b46aa"/>
    <p:sldId xmlns:r="http://schemas.openxmlformats.org/officeDocument/2006/relationships" id="259" r:id="R4954c201ce124a09"/>
    <p:sldId xmlns:r="http://schemas.openxmlformats.org/officeDocument/2006/relationships" id="260" r:id="R36f40987cebb4ec7"/>
    <p:sldId xmlns:r="http://schemas.openxmlformats.org/officeDocument/2006/relationships" id="261" r:id="Rf0d43d71101946d1"/>
    <p:sldId xmlns:r="http://schemas.openxmlformats.org/officeDocument/2006/relationships" id="262" r:id="R364eaacdc358484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127b8021f4585" /><Relationship Type="http://schemas.openxmlformats.org/officeDocument/2006/relationships/slide" Target="/ppt/slides/slide1.xml" Id="Raf00ae1caeef41be" /><Relationship Type="http://schemas.openxmlformats.org/officeDocument/2006/relationships/slide" Target="/ppt/slides/slide2.xml" Id="R381d1222cf5140e3" /><Relationship Type="http://schemas.openxmlformats.org/officeDocument/2006/relationships/slide" Target="/ppt/slides/slide3.xml" Id="Rb193754fc85b46aa" /><Relationship Type="http://schemas.openxmlformats.org/officeDocument/2006/relationships/slide" Target="/ppt/slides/slide4.xml" Id="R4954c201ce124a09" /><Relationship Type="http://schemas.openxmlformats.org/officeDocument/2006/relationships/slide" Target="/ppt/slides/slide5.xml" Id="R36f40987cebb4ec7" /><Relationship Type="http://schemas.openxmlformats.org/officeDocument/2006/relationships/slide" Target="/ppt/slides/slide6.xml" Id="Rf0d43d71101946d1" /><Relationship Type="http://schemas.openxmlformats.org/officeDocument/2006/relationships/slide" Target="/ppt/slides/slide7.xml" Id="R364eaacdc358484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04eb75eb5349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fd4dd8008404f" /><Relationship Type="http://schemas.openxmlformats.org/officeDocument/2006/relationships/theme" Target="/ppt/slideMasters/theme/theme1.xml" Id="R0f0522bb5df2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dfd4dd800840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c8535d8d94c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3a84dbd854c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986af425748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feb8cd8434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78d97f2f44d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4d089e9cd45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2a0b1d1894e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BIVIB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BIVIB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−55 156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3 291 929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63 776 830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63 835 769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BJARNE WIST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Broddes veg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927 699 648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BIVIB AS</a:t>
            </a:r>
          </a:p>
        </p:txBody>
      </p:sp>
    </p:spTree>
  </p:cSld>
  <p:clrMapOvr>
    <a:masterClrMapping xmlns:a="http://schemas.openxmlformats.org/drawingml/2006/main"/>
  </p:clrMapOvr>
</p:sld>
</file>