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78a10656ac46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0f2bb5eb164952"/>
  </p:sldMasterIdLst>
  <p:sldIdLst>
    <p:sldId xmlns:r="http://schemas.openxmlformats.org/officeDocument/2006/relationships" id="256" r:id="Ra792b54444ae476c"/>
    <p:sldId xmlns:r="http://schemas.openxmlformats.org/officeDocument/2006/relationships" id="257" r:id="Ra80d7836d17a4c0d"/>
    <p:sldId xmlns:r="http://schemas.openxmlformats.org/officeDocument/2006/relationships" id="258" r:id="Rf3a42f84af4542cf"/>
    <p:sldId xmlns:r="http://schemas.openxmlformats.org/officeDocument/2006/relationships" id="259" r:id="R4bec206a2d3d4e81"/>
    <p:sldId xmlns:r="http://schemas.openxmlformats.org/officeDocument/2006/relationships" id="260" r:id="R76bb4d32548441f5"/>
    <p:sldId xmlns:r="http://schemas.openxmlformats.org/officeDocument/2006/relationships" id="261" r:id="Rd00a54556a4840c3"/>
    <p:sldId xmlns:r="http://schemas.openxmlformats.org/officeDocument/2006/relationships" id="262" r:id="R13a44f70446247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0f2bb5eb164952" /><Relationship Type="http://schemas.openxmlformats.org/officeDocument/2006/relationships/slide" Target="/ppt/slides/slide1.xml" Id="Ra792b54444ae476c" /><Relationship Type="http://schemas.openxmlformats.org/officeDocument/2006/relationships/slide" Target="/ppt/slides/slide2.xml" Id="Ra80d7836d17a4c0d" /><Relationship Type="http://schemas.openxmlformats.org/officeDocument/2006/relationships/slide" Target="/ppt/slides/slide3.xml" Id="Rf3a42f84af4542cf" /><Relationship Type="http://schemas.openxmlformats.org/officeDocument/2006/relationships/slide" Target="/ppt/slides/slide4.xml" Id="R4bec206a2d3d4e81" /><Relationship Type="http://schemas.openxmlformats.org/officeDocument/2006/relationships/slide" Target="/ppt/slides/slide5.xml" Id="R76bb4d32548441f5" /><Relationship Type="http://schemas.openxmlformats.org/officeDocument/2006/relationships/slide" Target="/ppt/slides/slide6.xml" Id="Rd00a54556a4840c3" /><Relationship Type="http://schemas.openxmlformats.org/officeDocument/2006/relationships/slide" Target="/ppt/slides/slide7.xml" Id="R13a44f70446247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f407b9e1c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62cba49784bc0" /><Relationship Type="http://schemas.openxmlformats.org/officeDocument/2006/relationships/theme" Target="/ppt/slideMasters/theme/theme1.xml" Id="R03e448a7f90b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d62cba49784b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faf1790dc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94ad5fb61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2797d59d04f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349d85d7648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1e76782b442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3db418b304f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3e3a8bc3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CFMR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CFMR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4 700 912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68 087 679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70 188 046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BIRGER WIST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927 699 656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