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4b5152f74241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a3a9b1515a4c2c"/>
  </p:sldMasterIdLst>
  <p:sldIdLst>
    <p:sldId xmlns:r="http://schemas.openxmlformats.org/officeDocument/2006/relationships" id="256" r:id="R4cf515d91c364ff2"/>
    <p:sldId xmlns:r="http://schemas.openxmlformats.org/officeDocument/2006/relationships" id="257" r:id="R452b9639e69e4507"/>
    <p:sldId xmlns:r="http://schemas.openxmlformats.org/officeDocument/2006/relationships" id="258" r:id="R2c0fcf12d1d44c6e"/>
    <p:sldId xmlns:r="http://schemas.openxmlformats.org/officeDocument/2006/relationships" id="259" r:id="Rf9b973aec6674c10"/>
    <p:sldId xmlns:r="http://schemas.openxmlformats.org/officeDocument/2006/relationships" id="260" r:id="R08da7308e6934175"/>
    <p:sldId xmlns:r="http://schemas.openxmlformats.org/officeDocument/2006/relationships" id="261" r:id="R383fa1873d564d7d"/>
    <p:sldId xmlns:r="http://schemas.openxmlformats.org/officeDocument/2006/relationships" id="262" r:id="R1448f8f2f4814a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a3a9b1515a4c2c" /><Relationship Type="http://schemas.openxmlformats.org/officeDocument/2006/relationships/slide" Target="/ppt/slides/slide1.xml" Id="R4cf515d91c364ff2" /><Relationship Type="http://schemas.openxmlformats.org/officeDocument/2006/relationships/slide" Target="/ppt/slides/slide2.xml" Id="R452b9639e69e4507" /><Relationship Type="http://schemas.openxmlformats.org/officeDocument/2006/relationships/slide" Target="/ppt/slides/slide3.xml" Id="R2c0fcf12d1d44c6e" /><Relationship Type="http://schemas.openxmlformats.org/officeDocument/2006/relationships/slide" Target="/ppt/slides/slide4.xml" Id="Rf9b973aec6674c10" /><Relationship Type="http://schemas.openxmlformats.org/officeDocument/2006/relationships/slide" Target="/ppt/slides/slide5.xml" Id="R08da7308e6934175" /><Relationship Type="http://schemas.openxmlformats.org/officeDocument/2006/relationships/slide" Target="/ppt/slides/slide6.xml" Id="R383fa1873d564d7d" /><Relationship Type="http://schemas.openxmlformats.org/officeDocument/2006/relationships/slide" Target="/ppt/slides/slide7.xml" Id="R1448f8f2f4814a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31504b3e254e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ffa186baf4685" /><Relationship Type="http://schemas.openxmlformats.org/officeDocument/2006/relationships/theme" Target="/ppt/slideMasters/theme/theme1.xml" Id="R9a2015d6d37042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effa186baf46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64a579e6f43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504fc1c734e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199b6f38e40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94b9a57ba4e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e1f8a666840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7155e575b49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2d4ea7f6440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ARCE GÉNÉRALE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ARCE GÉNÉRALE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ARCE GÉNÉRALE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ARCE GÉNÉRALE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ARCE GÉNÉRALE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ARCE GÉNÉRALE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100 660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813 109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1 502 125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ARCE GÉNÉRALE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MARGRETHE HESTERSKOG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ARCE GÉNÉRALE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Nordseterveien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927 733 803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ARCE GÉNÉRALE AS</a:t>
            </a:r>
          </a:p>
        </p:txBody>
      </p:sp>
    </p:spTree>
  </p:cSld>
  <p:clrMapOvr>
    <a:masterClrMapping xmlns:a="http://schemas.openxmlformats.org/drawingml/2006/main"/>
  </p:clrMapOvr>
</p:sld>
</file>