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915fdfe5e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b479943d74689"/>
  </p:sldMasterIdLst>
  <p:sldIdLst>
    <p:sldId xmlns:r="http://schemas.openxmlformats.org/officeDocument/2006/relationships" id="256" r:id="R04097cf458c8437a"/>
    <p:sldId xmlns:r="http://schemas.openxmlformats.org/officeDocument/2006/relationships" id="257" r:id="R4d75d71b22034fd2"/>
    <p:sldId xmlns:r="http://schemas.openxmlformats.org/officeDocument/2006/relationships" id="258" r:id="Rfd23fc49132a423d"/>
    <p:sldId xmlns:r="http://schemas.openxmlformats.org/officeDocument/2006/relationships" id="259" r:id="R3313e0df3fb441b6"/>
    <p:sldId xmlns:r="http://schemas.openxmlformats.org/officeDocument/2006/relationships" id="260" r:id="R021a419ac09e4096"/>
    <p:sldId xmlns:r="http://schemas.openxmlformats.org/officeDocument/2006/relationships" id="261" r:id="R990313ea35ff4b4d"/>
    <p:sldId xmlns:r="http://schemas.openxmlformats.org/officeDocument/2006/relationships" id="262" r:id="Racf3f4cd815c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b479943d74689" /><Relationship Type="http://schemas.openxmlformats.org/officeDocument/2006/relationships/slide" Target="/ppt/slides/slide1.xml" Id="R04097cf458c8437a" /><Relationship Type="http://schemas.openxmlformats.org/officeDocument/2006/relationships/slide" Target="/ppt/slides/slide2.xml" Id="R4d75d71b22034fd2" /><Relationship Type="http://schemas.openxmlformats.org/officeDocument/2006/relationships/slide" Target="/ppt/slides/slide3.xml" Id="Rfd23fc49132a423d" /><Relationship Type="http://schemas.openxmlformats.org/officeDocument/2006/relationships/slide" Target="/ppt/slides/slide4.xml" Id="R3313e0df3fb441b6" /><Relationship Type="http://schemas.openxmlformats.org/officeDocument/2006/relationships/slide" Target="/ppt/slides/slide5.xml" Id="R021a419ac09e4096" /><Relationship Type="http://schemas.openxmlformats.org/officeDocument/2006/relationships/slide" Target="/ppt/slides/slide6.xml" Id="R990313ea35ff4b4d" /><Relationship Type="http://schemas.openxmlformats.org/officeDocument/2006/relationships/slide" Target="/ppt/slides/slide7.xml" Id="Racf3f4cd815c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87fadc029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c47caa7744130" /><Relationship Type="http://schemas.openxmlformats.org/officeDocument/2006/relationships/theme" Target="/ppt/slideMasters/theme/theme1.xml" Id="Ra49b4bbf0edb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c47caa774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117d50d5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ce7e9bcc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e29664ea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07558347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83e4f767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bd45e7c1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0df3a9ba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26 973 763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