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0a62cea74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21c50e93d45e6"/>
  </p:sldMasterIdLst>
  <p:sldIdLst>
    <p:sldId xmlns:r="http://schemas.openxmlformats.org/officeDocument/2006/relationships" id="256" r:id="R2f953f9ef7c34853"/>
    <p:sldId xmlns:r="http://schemas.openxmlformats.org/officeDocument/2006/relationships" id="257" r:id="Rae95da71b9894847"/>
    <p:sldId xmlns:r="http://schemas.openxmlformats.org/officeDocument/2006/relationships" id="258" r:id="R981388b88d9e42e8"/>
    <p:sldId xmlns:r="http://schemas.openxmlformats.org/officeDocument/2006/relationships" id="259" r:id="R12b0a3ea6e154e3b"/>
    <p:sldId xmlns:r="http://schemas.openxmlformats.org/officeDocument/2006/relationships" id="260" r:id="Re2718b804f564192"/>
    <p:sldId xmlns:r="http://schemas.openxmlformats.org/officeDocument/2006/relationships" id="261" r:id="R65f9ddf373a445d0"/>
    <p:sldId xmlns:r="http://schemas.openxmlformats.org/officeDocument/2006/relationships" id="262" r:id="Rd08546368478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21c50e93d45e6" /><Relationship Type="http://schemas.openxmlformats.org/officeDocument/2006/relationships/slide" Target="/ppt/slides/slide1.xml" Id="R2f953f9ef7c34853" /><Relationship Type="http://schemas.openxmlformats.org/officeDocument/2006/relationships/slide" Target="/ppt/slides/slide2.xml" Id="Rae95da71b9894847" /><Relationship Type="http://schemas.openxmlformats.org/officeDocument/2006/relationships/slide" Target="/ppt/slides/slide3.xml" Id="R981388b88d9e42e8" /><Relationship Type="http://schemas.openxmlformats.org/officeDocument/2006/relationships/slide" Target="/ppt/slides/slide4.xml" Id="R12b0a3ea6e154e3b" /><Relationship Type="http://schemas.openxmlformats.org/officeDocument/2006/relationships/slide" Target="/ppt/slides/slide5.xml" Id="Re2718b804f564192" /><Relationship Type="http://schemas.openxmlformats.org/officeDocument/2006/relationships/slide" Target="/ppt/slides/slide6.xml" Id="R65f9ddf373a445d0" /><Relationship Type="http://schemas.openxmlformats.org/officeDocument/2006/relationships/slide" Target="/ppt/slides/slide7.xml" Id="Rd08546368478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59b66f556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f6da2538c4aca" /><Relationship Type="http://schemas.openxmlformats.org/officeDocument/2006/relationships/theme" Target="/ppt/slideMasters/theme/theme1.xml" Id="Rfdbd588087a3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f6da2538c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916fbb70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ad843d70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42d07a55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5a91f28a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e6403fa9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9ef67469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2e9ae64c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