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3aeca8f2f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612b2667345b2"/>
  </p:sldMasterIdLst>
  <p:sldIdLst>
    <p:sldId xmlns:r="http://schemas.openxmlformats.org/officeDocument/2006/relationships" id="256" r:id="R6e9f04bbdc6a45c3"/>
    <p:sldId xmlns:r="http://schemas.openxmlformats.org/officeDocument/2006/relationships" id="257" r:id="Ra0390c47ed924dc3"/>
    <p:sldId xmlns:r="http://schemas.openxmlformats.org/officeDocument/2006/relationships" id="258" r:id="Rf36621985ab04ea7"/>
    <p:sldId xmlns:r="http://schemas.openxmlformats.org/officeDocument/2006/relationships" id="259" r:id="R038e3edc8296471a"/>
    <p:sldId xmlns:r="http://schemas.openxmlformats.org/officeDocument/2006/relationships" id="260" r:id="Rfadf474807074511"/>
    <p:sldId xmlns:r="http://schemas.openxmlformats.org/officeDocument/2006/relationships" id="261" r:id="R40dd52cd8531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612b2667345b2" /><Relationship Type="http://schemas.openxmlformats.org/officeDocument/2006/relationships/slide" Target="/ppt/slides/slide1.xml" Id="R6e9f04bbdc6a45c3" /><Relationship Type="http://schemas.openxmlformats.org/officeDocument/2006/relationships/slide" Target="/ppt/slides/slide2.xml" Id="Ra0390c47ed924dc3" /><Relationship Type="http://schemas.openxmlformats.org/officeDocument/2006/relationships/slide" Target="/ppt/slides/slide3.xml" Id="Rf36621985ab04ea7" /><Relationship Type="http://schemas.openxmlformats.org/officeDocument/2006/relationships/slide" Target="/ppt/slides/slide4.xml" Id="R038e3edc8296471a" /><Relationship Type="http://schemas.openxmlformats.org/officeDocument/2006/relationships/slide" Target="/ppt/slides/slide5.xml" Id="Rfadf474807074511" /><Relationship Type="http://schemas.openxmlformats.org/officeDocument/2006/relationships/slide" Target="/ppt/slides/slide6.xml" Id="R40dd52cd8531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a929d43f0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bd67d9c94440" /><Relationship Type="http://schemas.openxmlformats.org/officeDocument/2006/relationships/theme" Target="/ppt/slideMasters/theme/theme1.xml" Id="R9abe0eda1530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5bd67d9c9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7a54c0ff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9b500c520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ddc86c26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bd3c306e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12c2c72a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efb7bf07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