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8283cbc426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6bc8f9c9849f9"/>
  </p:sldMasterIdLst>
  <p:sldIdLst>
    <p:sldId xmlns:r="http://schemas.openxmlformats.org/officeDocument/2006/relationships" id="256" r:id="R5358adbabfa74302"/>
    <p:sldId xmlns:r="http://schemas.openxmlformats.org/officeDocument/2006/relationships" id="257" r:id="R6a7b20ebc5b24ebb"/>
    <p:sldId xmlns:r="http://schemas.openxmlformats.org/officeDocument/2006/relationships" id="258" r:id="R48584d083aec4f9c"/>
    <p:sldId xmlns:r="http://schemas.openxmlformats.org/officeDocument/2006/relationships" id="259" r:id="Radd74517d95f4609"/>
    <p:sldId xmlns:r="http://schemas.openxmlformats.org/officeDocument/2006/relationships" id="260" r:id="R40c30e78cbf748b9"/>
    <p:sldId xmlns:r="http://schemas.openxmlformats.org/officeDocument/2006/relationships" id="261" r:id="R78a009103fae4a37"/>
    <p:sldId xmlns:r="http://schemas.openxmlformats.org/officeDocument/2006/relationships" id="262" r:id="R8ce53a9d918c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6bc8f9c9849f9" /><Relationship Type="http://schemas.openxmlformats.org/officeDocument/2006/relationships/slide" Target="/ppt/slides/slide1.xml" Id="R5358adbabfa74302" /><Relationship Type="http://schemas.openxmlformats.org/officeDocument/2006/relationships/slide" Target="/ppt/slides/slide2.xml" Id="R6a7b20ebc5b24ebb" /><Relationship Type="http://schemas.openxmlformats.org/officeDocument/2006/relationships/slide" Target="/ppt/slides/slide3.xml" Id="R48584d083aec4f9c" /><Relationship Type="http://schemas.openxmlformats.org/officeDocument/2006/relationships/slide" Target="/ppt/slides/slide4.xml" Id="Radd74517d95f4609" /><Relationship Type="http://schemas.openxmlformats.org/officeDocument/2006/relationships/slide" Target="/ppt/slides/slide5.xml" Id="R40c30e78cbf748b9" /><Relationship Type="http://schemas.openxmlformats.org/officeDocument/2006/relationships/slide" Target="/ppt/slides/slide6.xml" Id="R78a009103fae4a37" /><Relationship Type="http://schemas.openxmlformats.org/officeDocument/2006/relationships/slide" Target="/ppt/slides/slide7.xml" Id="R8ce53a9d918c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6c3bad44840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f5c488a4e4318" /><Relationship Type="http://schemas.openxmlformats.org/officeDocument/2006/relationships/theme" Target="/ppt/slideMasters/theme/theme1.xml" Id="R2080beb74f7a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ff5c488a4e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e85873e6043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6f38e2e0644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004bf88d8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12b081f03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fcd12cbb742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17bd56bc248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963754758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HAGEN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33 079 614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23 708 210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53 842 275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82 054 202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HAGEN HOLDING AS  –  91,6 %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GUNDER HAGEN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GUNDER HAGEN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ghagen@ghagen.no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927 764 458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