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36439d1e1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a7558525d42ed"/>
  </p:sldMasterIdLst>
  <p:sldIdLst>
    <p:sldId xmlns:r="http://schemas.openxmlformats.org/officeDocument/2006/relationships" id="256" r:id="Ra02a067896e3404b"/>
    <p:sldId xmlns:r="http://schemas.openxmlformats.org/officeDocument/2006/relationships" id="257" r:id="Rb0d7a68d52304cda"/>
    <p:sldId xmlns:r="http://schemas.openxmlformats.org/officeDocument/2006/relationships" id="258" r:id="Re950b5905fce4261"/>
    <p:sldId xmlns:r="http://schemas.openxmlformats.org/officeDocument/2006/relationships" id="259" r:id="Rbe6615dd154346e1"/>
    <p:sldId xmlns:r="http://schemas.openxmlformats.org/officeDocument/2006/relationships" id="260" r:id="R9e07e85410644a00"/>
    <p:sldId xmlns:r="http://schemas.openxmlformats.org/officeDocument/2006/relationships" id="261" r:id="Rdb2ac4dac564456f"/>
    <p:sldId xmlns:r="http://schemas.openxmlformats.org/officeDocument/2006/relationships" id="262" r:id="R61ac5073f590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a7558525d42ed" /><Relationship Type="http://schemas.openxmlformats.org/officeDocument/2006/relationships/slide" Target="/ppt/slides/slide1.xml" Id="Ra02a067896e3404b" /><Relationship Type="http://schemas.openxmlformats.org/officeDocument/2006/relationships/slide" Target="/ppt/slides/slide2.xml" Id="Rb0d7a68d52304cda" /><Relationship Type="http://schemas.openxmlformats.org/officeDocument/2006/relationships/slide" Target="/ppt/slides/slide3.xml" Id="Re950b5905fce4261" /><Relationship Type="http://schemas.openxmlformats.org/officeDocument/2006/relationships/slide" Target="/ppt/slides/slide4.xml" Id="Rbe6615dd154346e1" /><Relationship Type="http://schemas.openxmlformats.org/officeDocument/2006/relationships/slide" Target="/ppt/slides/slide5.xml" Id="R9e07e85410644a00" /><Relationship Type="http://schemas.openxmlformats.org/officeDocument/2006/relationships/slide" Target="/ppt/slides/slide6.xml" Id="Rdb2ac4dac564456f" /><Relationship Type="http://schemas.openxmlformats.org/officeDocument/2006/relationships/slide" Target="/ppt/slides/slide7.xml" Id="R61ac5073f590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59bddc1e5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4050fcd324a63" /><Relationship Type="http://schemas.openxmlformats.org/officeDocument/2006/relationships/theme" Target="/ppt/slideMasters/theme/theme1.xml" Id="Raad6e4d7a6a8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4050fcd32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b92d4376d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0ea688cb0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5a190c2ba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0e9c2ca41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def79874f47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6f48e0f7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2db731b2d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 INVESTERINGSSELSKAP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6 620 320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ØSTERHUS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 INVESTERINGSSELSKAP AS</a:t>
            </a:r>
          </a:p>
        </p:txBody>
      </p:sp>
    </p:spTree>
  </p:cSld>
  <p:clrMapOvr>
    <a:masterClrMapping xmlns:a="http://schemas.openxmlformats.org/drawingml/2006/main"/>
  </p:clrMapOvr>
</p:sld>
</file>