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d92c791234e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18b769b92460d"/>
  </p:sldMasterIdLst>
  <p:sldIdLst>
    <p:sldId xmlns:r="http://schemas.openxmlformats.org/officeDocument/2006/relationships" id="256" r:id="R6aef7638e32649da"/>
    <p:sldId xmlns:r="http://schemas.openxmlformats.org/officeDocument/2006/relationships" id="257" r:id="R8d259744aa0d4be8"/>
    <p:sldId xmlns:r="http://schemas.openxmlformats.org/officeDocument/2006/relationships" id="258" r:id="Rb5090f09e5f540df"/>
    <p:sldId xmlns:r="http://schemas.openxmlformats.org/officeDocument/2006/relationships" id="259" r:id="R3c298e03132643a0"/>
    <p:sldId xmlns:r="http://schemas.openxmlformats.org/officeDocument/2006/relationships" id="260" r:id="Rddf76f709a524953"/>
    <p:sldId xmlns:r="http://schemas.openxmlformats.org/officeDocument/2006/relationships" id="261" r:id="R24c6a0e7d0054975"/>
    <p:sldId xmlns:r="http://schemas.openxmlformats.org/officeDocument/2006/relationships" id="262" r:id="R6738d568cb5e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18b769b92460d" /><Relationship Type="http://schemas.openxmlformats.org/officeDocument/2006/relationships/slide" Target="/ppt/slides/slide1.xml" Id="R6aef7638e32649da" /><Relationship Type="http://schemas.openxmlformats.org/officeDocument/2006/relationships/slide" Target="/ppt/slides/slide2.xml" Id="R8d259744aa0d4be8" /><Relationship Type="http://schemas.openxmlformats.org/officeDocument/2006/relationships/slide" Target="/ppt/slides/slide3.xml" Id="Rb5090f09e5f540df" /><Relationship Type="http://schemas.openxmlformats.org/officeDocument/2006/relationships/slide" Target="/ppt/slides/slide4.xml" Id="R3c298e03132643a0" /><Relationship Type="http://schemas.openxmlformats.org/officeDocument/2006/relationships/slide" Target="/ppt/slides/slide5.xml" Id="Rddf76f709a524953" /><Relationship Type="http://schemas.openxmlformats.org/officeDocument/2006/relationships/slide" Target="/ppt/slides/slide6.xml" Id="R24c6a0e7d0054975" /><Relationship Type="http://schemas.openxmlformats.org/officeDocument/2006/relationships/slide" Target="/ppt/slides/slide7.xml" Id="R6738d568cb5e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f44f8bf2d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de64cb6dd4c1e" /><Relationship Type="http://schemas.openxmlformats.org/officeDocument/2006/relationships/theme" Target="/ppt/slideMasters/theme/theme1.xml" Id="R922bd4136fe2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de64cb6dd4c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55afa5791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d133fb21a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b5b57b111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1fad5008f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7ca0e807b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2d689d6b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26ec5906d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603 793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TORGERSEN TRONSTAD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Haarklous plass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