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852262dcf545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65e04d238749c0"/>
  </p:sldMasterIdLst>
  <p:sldIdLst>
    <p:sldId xmlns:r="http://schemas.openxmlformats.org/officeDocument/2006/relationships" id="256" r:id="R908423eba16b43dc"/>
    <p:sldId xmlns:r="http://schemas.openxmlformats.org/officeDocument/2006/relationships" id="257" r:id="Ref4f7d79d5a944b7"/>
    <p:sldId xmlns:r="http://schemas.openxmlformats.org/officeDocument/2006/relationships" id="258" r:id="R4c7cb1ddeeb34f37"/>
    <p:sldId xmlns:r="http://schemas.openxmlformats.org/officeDocument/2006/relationships" id="259" r:id="R2345d5b297ba4834"/>
    <p:sldId xmlns:r="http://schemas.openxmlformats.org/officeDocument/2006/relationships" id="260" r:id="R21477bf1947644e7"/>
    <p:sldId xmlns:r="http://schemas.openxmlformats.org/officeDocument/2006/relationships" id="261" r:id="R0cb651951a654dfc"/>
    <p:sldId xmlns:r="http://schemas.openxmlformats.org/officeDocument/2006/relationships" id="262" r:id="Rbffdfb8c48454d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65e04d238749c0" /><Relationship Type="http://schemas.openxmlformats.org/officeDocument/2006/relationships/slide" Target="/ppt/slides/slide1.xml" Id="R908423eba16b43dc" /><Relationship Type="http://schemas.openxmlformats.org/officeDocument/2006/relationships/slide" Target="/ppt/slides/slide2.xml" Id="Ref4f7d79d5a944b7" /><Relationship Type="http://schemas.openxmlformats.org/officeDocument/2006/relationships/slide" Target="/ppt/slides/slide3.xml" Id="R4c7cb1ddeeb34f37" /><Relationship Type="http://schemas.openxmlformats.org/officeDocument/2006/relationships/slide" Target="/ppt/slides/slide4.xml" Id="R2345d5b297ba4834" /><Relationship Type="http://schemas.openxmlformats.org/officeDocument/2006/relationships/slide" Target="/ppt/slides/slide5.xml" Id="R21477bf1947644e7" /><Relationship Type="http://schemas.openxmlformats.org/officeDocument/2006/relationships/slide" Target="/ppt/slides/slide6.xml" Id="R0cb651951a654dfc" /><Relationship Type="http://schemas.openxmlformats.org/officeDocument/2006/relationships/slide" Target="/ppt/slides/slide7.xml" Id="Rbffdfb8c48454d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a8618e66804b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e1e2878434ce4" /><Relationship Type="http://schemas.openxmlformats.org/officeDocument/2006/relationships/theme" Target="/ppt/slideMasters/theme/theme1.xml" Id="R5ae9e8fbdc8344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ee1e2878434c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8c9bfce9b45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49aabf2d74a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c520c90fa48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1aef5e7d440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21e6ede6846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430b473ae40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454b37749448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DIAMANTBORING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DIAMANTBORING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DIAMANTBORING ble etablert [år] og holder til i Gressvik.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DIAMANTBORING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DIAMANTBORING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DIAMANTBORING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29 960 778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−2 119 794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438 147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12 562 890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24 128 673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DIAMANTBORING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HMA HOLDING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FRITJOF ANDRÉ KALAKER ØSTLIE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LINE ELISABETH ØSTLIE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JULIE ALSPARR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DIAMANTBORING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Pancoveien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1624 Gressvik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36 03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post@diamantboring.no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927 811 685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DIAMANTBORING</a:t>
            </a:r>
          </a:p>
        </p:txBody>
      </p:sp>
    </p:spTree>
  </p:cSld>
  <p:clrMapOvr>
    <a:masterClrMapping xmlns:a="http://schemas.openxmlformats.org/drawingml/2006/main"/>
  </p:clrMapOvr>
</p:sld>
</file>